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43200625" cx="323992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08">
          <p15:clr>
            <a:srgbClr val="A4A3A4"/>
          </p15:clr>
        </p15:guide>
        <p15:guide id="2" pos="1813">
          <p15:clr>
            <a:srgbClr val="A4A3A4"/>
          </p15:clr>
        </p15:guide>
        <p15:guide id="3" pos="452">
          <p15:clr>
            <a:srgbClr val="A4A3A4"/>
          </p15:clr>
        </p15:guide>
        <p15:guide id="4" pos="19957">
          <p15:clr>
            <a:srgbClr val="A4A3A4"/>
          </p15:clr>
        </p15:guide>
        <p15:guide id="5" orient="horz" pos="452">
          <p15:clr>
            <a:srgbClr val="A4A3A4"/>
          </p15:clr>
        </p15:guide>
        <p15:guide id="6" orient="horz" pos="26761">
          <p15:clr>
            <a:srgbClr val="A4A3A4"/>
          </p15:clr>
        </p15:guide>
        <p15:guide id="7" pos="10431">
          <p15:clr>
            <a:srgbClr val="A4A3A4"/>
          </p15:clr>
        </p15:guide>
        <p15:guide id="8" pos="9978">
          <p15:clr>
            <a:srgbClr val="A4A3A4"/>
          </p15:clr>
        </p15:guide>
        <p15:guide id="9" orient="horz" pos="13607">
          <p15:clr>
            <a:srgbClr val="A4A3A4"/>
          </p15:clr>
        </p15:guide>
        <p15:guide id="10" pos="3174">
          <p15:clr>
            <a:srgbClr val="A4A3A4"/>
          </p15:clr>
        </p15:guide>
        <p15:guide id="11" orient="horz" pos="4739">
          <p15:clr>
            <a:srgbClr val="A4A3A4"/>
          </p15:clr>
        </p15:guide>
        <p15:guide id="12" pos="5215">
          <p15:clr>
            <a:srgbClr val="A4A3A4"/>
          </p15:clr>
        </p15:guide>
        <p15:guide id="13" pos="15194">
          <p15:clr>
            <a:srgbClr val="A4A3A4"/>
          </p15:clr>
        </p15:guide>
        <p15:guide id="14" pos="10204">
          <p15:clr>
            <a:srgbClr val="A4A3A4"/>
          </p15:clr>
        </p15:guide>
      </p15:sldGuideLst>
    </p:ext>
    <p:ext uri="GoogleSlidesCustomDataVersion2">
      <go:slidesCustomData xmlns:go="http://customooxmlschemas.google.com/" r:id="rId8" roundtripDataSignature="AMtx7mj9OkYGS5ESa6T8sF5mpHzKqlK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08" orient="horz"/>
        <p:guide pos="1813"/>
        <p:guide pos="452"/>
        <p:guide pos="19957"/>
        <p:guide pos="452" orient="horz"/>
        <p:guide pos="26761" orient="horz"/>
        <p:guide pos="10431"/>
        <p:guide pos="9978"/>
        <p:guide pos="13607" orient="horz"/>
        <p:guide pos="3174"/>
        <p:guide pos="4739" orient="horz"/>
        <p:guide pos="5215"/>
        <p:guide pos="15194"/>
        <p:guide pos="1020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0" b="1" i="0" u="none" strike="noStrike" kern="1200" spc="0" baseline="0">
                <a:solidFill>
                  <a:schemeClr val="tx1">
                    <a:lumMod val="65000"/>
                    <a:lumOff val="35000"/>
                  </a:schemeClr>
                </a:solidFill>
                <a:latin typeface="+mn-lt"/>
                <a:ea typeface="+mn-ea"/>
                <a:cs typeface="+mn-cs"/>
              </a:defRPr>
            </a:pPr>
            <a:r>
              <a:rPr lang="pt-BR" sz="6000" b="1" dirty="0"/>
              <a:t>Exemplo</a:t>
            </a:r>
            <a:r>
              <a:rPr lang="pt-BR" sz="6000" b="1" baseline="0" dirty="0"/>
              <a:t> de</a:t>
            </a:r>
            <a:r>
              <a:rPr lang="pt-BR" sz="6000" b="1" dirty="0"/>
              <a:t> Gráfico</a:t>
            </a:r>
          </a:p>
        </c:rich>
      </c:tx>
      <c:layout>
        <c:manualLayout>
          <c:xMode val="edge"/>
          <c:yMode val="edge"/>
          <c:x val="0.25254514150120955"/>
          <c:y val="1.0927444635714561E-2"/>
        </c:manualLayout>
      </c:layout>
      <c:overlay val="0"/>
      <c:spPr>
        <a:noFill/>
        <a:ln>
          <a:noFill/>
        </a:ln>
        <a:effectLst/>
      </c:spPr>
      <c:txPr>
        <a:bodyPr rot="0" spcFirstLastPara="1" vertOverflow="ellipsis" vert="horz" wrap="square" anchor="ctr" anchorCtr="1"/>
        <a:lstStyle/>
        <a:p>
          <a:pPr>
            <a:defRPr sz="6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Planilha1!$B$1</c:f>
              <c:strCache>
                <c:ptCount val="1"/>
                <c:pt idx="0">
                  <c:v>ST</c:v>
                </c:pt>
              </c:strCache>
            </c:strRef>
          </c:tx>
          <c:spPr>
            <a:ln w="76200" cap="rnd">
              <a:solidFill>
                <a:schemeClr val="accent1"/>
              </a:solidFill>
              <a:round/>
            </a:ln>
            <a:effectLst/>
          </c:spPr>
          <c:marker>
            <c:symbol val="none"/>
          </c:marker>
          <c:cat>
            <c:numRef>
              <c:f>Planilha1!$A$2:$A$5</c:f>
              <c:numCache>
                <c:formatCode>General</c:formatCode>
                <c:ptCount val="4"/>
                <c:pt idx="0">
                  <c:v>2008</c:v>
                </c:pt>
                <c:pt idx="1">
                  <c:v>2012</c:v>
                </c:pt>
                <c:pt idx="2">
                  <c:v>2016</c:v>
                </c:pt>
                <c:pt idx="3">
                  <c:v>2020</c:v>
                </c:pt>
              </c:numCache>
            </c:numRef>
          </c:cat>
          <c:val>
            <c:numRef>
              <c:f>Planilha1!$B$2:$B$5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BFE-4EAF-9D90-7AE5FF167B08}"/>
            </c:ext>
          </c:extLst>
        </c:ser>
        <c:ser>
          <c:idx val="1"/>
          <c:order val="1"/>
          <c:tx>
            <c:strRef>
              <c:f>Planilha1!$C$1</c:f>
              <c:strCache>
                <c:ptCount val="1"/>
                <c:pt idx="0">
                  <c:v>ON</c:v>
                </c:pt>
              </c:strCache>
            </c:strRef>
          </c:tx>
          <c:spPr>
            <a:ln w="76200" cap="rnd">
              <a:solidFill>
                <a:schemeClr val="accent2"/>
              </a:solidFill>
              <a:round/>
            </a:ln>
            <a:effectLst/>
          </c:spPr>
          <c:marker>
            <c:symbol val="none"/>
          </c:marker>
          <c:cat>
            <c:numRef>
              <c:f>Planilha1!$A$2:$A$5</c:f>
              <c:numCache>
                <c:formatCode>General</c:formatCode>
                <c:ptCount val="4"/>
                <c:pt idx="0">
                  <c:v>2008</c:v>
                </c:pt>
                <c:pt idx="1">
                  <c:v>2012</c:v>
                </c:pt>
                <c:pt idx="2">
                  <c:v>2016</c:v>
                </c:pt>
                <c:pt idx="3">
                  <c:v>2020</c:v>
                </c:pt>
              </c:numCache>
            </c:numRef>
          </c:cat>
          <c:val>
            <c:numRef>
              <c:f>Planilha1!$C$2:$C$5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BFE-4EAF-9D90-7AE5FF167B08}"/>
            </c:ext>
          </c:extLst>
        </c:ser>
        <c:ser>
          <c:idx val="2"/>
          <c:order val="2"/>
          <c:tx>
            <c:strRef>
              <c:f>Planilha1!$D$1</c:f>
              <c:strCache>
                <c:ptCount val="1"/>
                <c:pt idx="0">
                  <c:v>KS</c:v>
                </c:pt>
              </c:strCache>
            </c:strRef>
          </c:tx>
          <c:spPr>
            <a:ln w="76200" cap="rnd">
              <a:solidFill>
                <a:schemeClr val="accent3"/>
              </a:solidFill>
              <a:round/>
            </a:ln>
            <a:effectLst/>
          </c:spPr>
          <c:marker>
            <c:symbol val="none"/>
          </c:marker>
          <c:cat>
            <c:numRef>
              <c:f>Planilha1!$A$2:$A$5</c:f>
              <c:numCache>
                <c:formatCode>General</c:formatCode>
                <c:ptCount val="4"/>
                <c:pt idx="0">
                  <c:v>2008</c:v>
                </c:pt>
                <c:pt idx="1">
                  <c:v>2012</c:v>
                </c:pt>
                <c:pt idx="2">
                  <c:v>2016</c:v>
                </c:pt>
                <c:pt idx="3">
                  <c:v>2020</c:v>
                </c:pt>
              </c:numCache>
            </c:numRef>
          </c:cat>
          <c:val>
            <c:numRef>
              <c:f>Planilha1!$D$2:$D$5</c:f>
              <c:numCache>
                <c:formatCode>General</c:formatCode>
                <c:ptCount val="4"/>
                <c:pt idx="0">
                  <c:v>2</c:v>
                </c:pt>
                <c:pt idx="1">
                  <c:v>2</c:v>
                </c:pt>
                <c:pt idx="2">
                  <c:v>3</c:v>
                </c:pt>
                <c:pt idx="3">
                  <c:v>10</c:v>
                </c:pt>
              </c:numCache>
            </c:numRef>
          </c:val>
          <c:smooth val="0"/>
          <c:extLst>
            <c:ext xmlns:c16="http://schemas.microsoft.com/office/drawing/2014/chart" uri="{C3380CC4-5D6E-409C-BE32-E72D297353CC}">
              <c16:uniqueId val="{00000002-4BFE-4EAF-9D90-7AE5FF167B08}"/>
            </c:ext>
          </c:extLst>
        </c:ser>
        <c:dLbls>
          <c:showLegendKey val="0"/>
          <c:showVal val="0"/>
          <c:showCatName val="0"/>
          <c:showSerName val="0"/>
          <c:showPercent val="0"/>
          <c:showBubbleSize val="0"/>
        </c:dLbls>
        <c:smooth val="0"/>
        <c:axId val="623753520"/>
        <c:axId val="623754768"/>
      </c:lineChart>
      <c:catAx>
        <c:axId val="62375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crossAx val="623754768"/>
        <c:crosses val="autoZero"/>
        <c:auto val="1"/>
        <c:lblAlgn val="ctr"/>
        <c:lblOffset val="100"/>
        <c:noMultiLvlLbl val="0"/>
      </c:catAx>
      <c:valAx>
        <c:axId val="62375476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t" anchorCtr="0"/>
          <a:lstStyle/>
          <a:p>
            <a:pPr>
              <a:defRPr sz="3200" b="1" i="0" u="none" strike="noStrike" kern="1200" baseline="0">
                <a:solidFill>
                  <a:schemeClr val="tx1">
                    <a:lumMod val="65000"/>
                    <a:lumOff val="35000"/>
                  </a:schemeClr>
                </a:solidFill>
                <a:latin typeface="+mn-lt"/>
                <a:ea typeface="+mn-ea"/>
                <a:cs typeface="+mn-cs"/>
              </a:defRPr>
            </a:pPr>
            <a:endParaRPr lang="en-US"/>
          </a:p>
        </c:txPr>
        <c:crossAx val="62375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2: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2429947" y="7070108"/>
            <a:ext cx="27539395" cy="1504022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1259"/>
              <a:buFont typeface="Calibri"/>
              <a:buNone/>
              <a:defRPr sz="212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4049911" y="22690338"/>
            <a:ext cx="24299466" cy="104301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p:txBody>
      </p:sp>
      <p:sp>
        <p:nvSpPr>
          <p:cNvPr id="14" name="Google Shape;14;p4"/>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2494440" y="11233181"/>
            <a:ext cx="27410408" cy="279443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1" name="Google Shape;71;p13"/>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8373518" y="17112258"/>
            <a:ext cx="36610544" cy="69860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5801170" y="10328657"/>
            <a:ext cx="36610544" cy="205532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7" name="Google Shape;77;p14"/>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20" name="Google Shape;20;p5"/>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2210578" y="10770172"/>
            <a:ext cx="27944386" cy="179702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1259"/>
              <a:buFont typeface="Calibri"/>
              <a:buNone/>
              <a:defRPr sz="212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2210578" y="28910440"/>
            <a:ext cx="27944386" cy="945013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sz="8504">
                <a:solidFill>
                  <a:schemeClr val="dk1"/>
                </a:solidFill>
              </a:defRPr>
            </a:lvl1pPr>
            <a:lvl2pPr indent="-228600" lvl="1" marL="914400" algn="l">
              <a:lnSpc>
                <a:spcPct val="90000"/>
              </a:lnSpc>
              <a:spcBef>
                <a:spcPts val="1772"/>
              </a:spcBef>
              <a:spcAft>
                <a:spcPts val="0"/>
              </a:spcAft>
              <a:buClr>
                <a:srgbClr val="888888"/>
              </a:buClr>
              <a:buSzPts val="7086"/>
              <a:buNone/>
              <a:defRPr sz="7086">
                <a:solidFill>
                  <a:srgbClr val="888888"/>
                </a:solidFill>
              </a:defRPr>
            </a:lvl2pPr>
            <a:lvl3pPr indent="-228600" lvl="2" marL="1371600" algn="l">
              <a:lnSpc>
                <a:spcPct val="90000"/>
              </a:lnSpc>
              <a:spcBef>
                <a:spcPts val="1772"/>
              </a:spcBef>
              <a:spcAft>
                <a:spcPts val="0"/>
              </a:spcAft>
              <a:buClr>
                <a:srgbClr val="888888"/>
              </a:buClr>
              <a:buSzPts val="6378"/>
              <a:buNone/>
              <a:defRPr sz="6378">
                <a:solidFill>
                  <a:srgbClr val="888888"/>
                </a:solidFill>
              </a:defRPr>
            </a:lvl3pPr>
            <a:lvl4pPr indent="-228600" lvl="3" marL="1828800" algn="l">
              <a:lnSpc>
                <a:spcPct val="90000"/>
              </a:lnSpc>
              <a:spcBef>
                <a:spcPts val="1772"/>
              </a:spcBef>
              <a:spcAft>
                <a:spcPts val="0"/>
              </a:spcAft>
              <a:buClr>
                <a:srgbClr val="888888"/>
              </a:buClr>
              <a:buSzPts val="5669"/>
              <a:buNone/>
              <a:defRPr sz="5669">
                <a:solidFill>
                  <a:srgbClr val="888888"/>
                </a:solidFill>
              </a:defRPr>
            </a:lvl4pPr>
            <a:lvl5pPr indent="-228600" lvl="4" marL="2286000" algn="l">
              <a:lnSpc>
                <a:spcPct val="90000"/>
              </a:lnSpc>
              <a:spcBef>
                <a:spcPts val="1772"/>
              </a:spcBef>
              <a:spcAft>
                <a:spcPts val="0"/>
              </a:spcAft>
              <a:buClr>
                <a:srgbClr val="888888"/>
              </a:buClr>
              <a:buSzPts val="5669"/>
              <a:buNone/>
              <a:defRPr sz="5669">
                <a:solidFill>
                  <a:srgbClr val="888888"/>
                </a:solidFill>
              </a:defRPr>
            </a:lvl5pPr>
            <a:lvl6pPr indent="-228600" lvl="5" marL="2743200" algn="l">
              <a:lnSpc>
                <a:spcPct val="90000"/>
              </a:lnSpc>
              <a:spcBef>
                <a:spcPts val="1772"/>
              </a:spcBef>
              <a:spcAft>
                <a:spcPts val="0"/>
              </a:spcAft>
              <a:buClr>
                <a:srgbClr val="888888"/>
              </a:buClr>
              <a:buSzPts val="5669"/>
              <a:buNone/>
              <a:defRPr sz="5669">
                <a:solidFill>
                  <a:srgbClr val="888888"/>
                </a:solidFill>
              </a:defRPr>
            </a:lvl6pPr>
            <a:lvl7pPr indent="-228600" lvl="6" marL="3200400" algn="l">
              <a:lnSpc>
                <a:spcPct val="90000"/>
              </a:lnSpc>
              <a:spcBef>
                <a:spcPts val="1772"/>
              </a:spcBef>
              <a:spcAft>
                <a:spcPts val="0"/>
              </a:spcAft>
              <a:buClr>
                <a:srgbClr val="888888"/>
              </a:buClr>
              <a:buSzPts val="5669"/>
              <a:buNone/>
              <a:defRPr sz="5669">
                <a:solidFill>
                  <a:srgbClr val="888888"/>
                </a:solidFill>
              </a:defRPr>
            </a:lvl7pPr>
            <a:lvl8pPr indent="-228600" lvl="7" marL="3657600" algn="l">
              <a:lnSpc>
                <a:spcPct val="90000"/>
              </a:lnSpc>
              <a:spcBef>
                <a:spcPts val="1772"/>
              </a:spcBef>
              <a:spcAft>
                <a:spcPts val="0"/>
              </a:spcAft>
              <a:buClr>
                <a:srgbClr val="888888"/>
              </a:buClr>
              <a:buSzPts val="5669"/>
              <a:buNone/>
              <a:defRPr sz="5669">
                <a:solidFill>
                  <a:srgbClr val="888888"/>
                </a:solidFill>
              </a:defRPr>
            </a:lvl8pPr>
            <a:lvl9pPr indent="-228600" lvl="8" marL="4114800" algn="l">
              <a:lnSpc>
                <a:spcPct val="90000"/>
              </a:lnSpc>
              <a:spcBef>
                <a:spcPts val="1772"/>
              </a:spcBef>
              <a:spcAft>
                <a:spcPts val="0"/>
              </a:spcAft>
              <a:buClr>
                <a:srgbClr val="888888"/>
              </a:buClr>
              <a:buSzPts val="5669"/>
              <a:buNone/>
              <a:defRPr sz="5669">
                <a:solidFill>
                  <a:srgbClr val="888888"/>
                </a:solidFill>
              </a:defRPr>
            </a:lvl9pPr>
          </a:lstStyle>
          <a:p/>
        </p:txBody>
      </p:sp>
      <p:sp>
        <p:nvSpPr>
          <p:cNvPr id="26" name="Google Shape;26;p6"/>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2227451"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2" name="Google Shape;32;p7"/>
          <p:cNvSpPr txBox="1"/>
          <p:nvPr>
            <p:ph idx="2" type="body"/>
          </p:nvPr>
        </p:nvSpPr>
        <p:spPr>
          <a:xfrm>
            <a:off x="16402140"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3" name="Google Shape;33;p7"/>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223167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2231675" y="10590160"/>
            <a:ext cx="13706415"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39" name="Google Shape;39;p8"/>
          <p:cNvSpPr txBox="1"/>
          <p:nvPr>
            <p:ph idx="2" type="body"/>
          </p:nvPr>
        </p:nvSpPr>
        <p:spPr>
          <a:xfrm>
            <a:off x="2231675" y="15780233"/>
            <a:ext cx="13706415"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0" name="Google Shape;40;p8"/>
          <p:cNvSpPr txBox="1"/>
          <p:nvPr>
            <p:ph idx="3" type="body"/>
          </p:nvPr>
        </p:nvSpPr>
        <p:spPr>
          <a:xfrm>
            <a:off x="16402142" y="10590160"/>
            <a:ext cx="13773917"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41" name="Google Shape;41;p8"/>
          <p:cNvSpPr txBox="1"/>
          <p:nvPr>
            <p:ph idx="4" type="body"/>
          </p:nvPr>
        </p:nvSpPr>
        <p:spPr>
          <a:xfrm>
            <a:off x="16402142" y="15780233"/>
            <a:ext cx="13773917"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2" name="Google Shape;42;p8"/>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13773917" y="6220102"/>
            <a:ext cx="16402140" cy="30700453"/>
          </a:xfrm>
          <a:prstGeom prst="rect">
            <a:avLst/>
          </a:prstGeom>
          <a:noFill/>
          <a:ln>
            <a:noFill/>
          </a:ln>
        </p:spPr>
        <p:txBody>
          <a:bodyPr anchorCtr="0" anchor="t" bIns="45700" lIns="91425" spcFirstLastPara="1" rIns="91425" wrap="square" tIns="45700">
            <a:normAutofit/>
          </a:bodyPr>
          <a:lstStyle>
            <a:lvl1pPr indent="-948563" lvl="0" marL="457200" algn="l">
              <a:lnSpc>
                <a:spcPct val="90000"/>
              </a:lnSpc>
              <a:spcBef>
                <a:spcPts val="3543"/>
              </a:spcBef>
              <a:spcAft>
                <a:spcPts val="0"/>
              </a:spcAft>
              <a:buClr>
                <a:schemeClr val="dk1"/>
              </a:buClr>
              <a:buSzPts val="11338"/>
              <a:buChar char="•"/>
              <a:defRPr sz="11338"/>
            </a:lvl1pPr>
            <a:lvl2pPr indent="-858583" lvl="1" marL="914400" algn="l">
              <a:lnSpc>
                <a:spcPct val="90000"/>
              </a:lnSpc>
              <a:spcBef>
                <a:spcPts val="1772"/>
              </a:spcBef>
              <a:spcAft>
                <a:spcPts val="0"/>
              </a:spcAft>
              <a:buClr>
                <a:schemeClr val="dk1"/>
              </a:buClr>
              <a:buSzPts val="9921"/>
              <a:buChar char="•"/>
              <a:defRPr sz="9921"/>
            </a:lvl2pPr>
            <a:lvl3pPr indent="-768604" lvl="2" marL="1371600" algn="l">
              <a:lnSpc>
                <a:spcPct val="90000"/>
              </a:lnSpc>
              <a:spcBef>
                <a:spcPts val="1772"/>
              </a:spcBef>
              <a:spcAft>
                <a:spcPts val="0"/>
              </a:spcAft>
              <a:buClr>
                <a:schemeClr val="dk1"/>
              </a:buClr>
              <a:buSzPts val="8504"/>
              <a:buChar char="•"/>
              <a:defRPr sz="8504"/>
            </a:lvl3pPr>
            <a:lvl4pPr indent="-678561" lvl="3" marL="1828800" algn="l">
              <a:lnSpc>
                <a:spcPct val="90000"/>
              </a:lnSpc>
              <a:spcBef>
                <a:spcPts val="1772"/>
              </a:spcBef>
              <a:spcAft>
                <a:spcPts val="0"/>
              </a:spcAft>
              <a:buClr>
                <a:schemeClr val="dk1"/>
              </a:buClr>
              <a:buSzPts val="7086"/>
              <a:buChar char="•"/>
              <a:defRPr sz="7086"/>
            </a:lvl4pPr>
            <a:lvl5pPr indent="-678561" lvl="4" marL="2286000" algn="l">
              <a:lnSpc>
                <a:spcPct val="90000"/>
              </a:lnSpc>
              <a:spcBef>
                <a:spcPts val="1772"/>
              </a:spcBef>
              <a:spcAft>
                <a:spcPts val="0"/>
              </a:spcAft>
              <a:buClr>
                <a:schemeClr val="dk1"/>
              </a:buClr>
              <a:buSzPts val="7086"/>
              <a:buChar char="•"/>
              <a:defRPr sz="7086"/>
            </a:lvl5pPr>
            <a:lvl6pPr indent="-678560" lvl="5" marL="2743200" algn="l">
              <a:lnSpc>
                <a:spcPct val="90000"/>
              </a:lnSpc>
              <a:spcBef>
                <a:spcPts val="1772"/>
              </a:spcBef>
              <a:spcAft>
                <a:spcPts val="0"/>
              </a:spcAft>
              <a:buClr>
                <a:schemeClr val="dk1"/>
              </a:buClr>
              <a:buSzPts val="7086"/>
              <a:buChar char="•"/>
              <a:defRPr sz="7086"/>
            </a:lvl6pPr>
            <a:lvl7pPr indent="-678560" lvl="6" marL="3200400" algn="l">
              <a:lnSpc>
                <a:spcPct val="90000"/>
              </a:lnSpc>
              <a:spcBef>
                <a:spcPts val="1772"/>
              </a:spcBef>
              <a:spcAft>
                <a:spcPts val="0"/>
              </a:spcAft>
              <a:buClr>
                <a:schemeClr val="dk1"/>
              </a:buClr>
              <a:buSzPts val="7086"/>
              <a:buChar char="•"/>
              <a:defRPr sz="7086"/>
            </a:lvl7pPr>
            <a:lvl8pPr indent="-678560" lvl="7" marL="3657600" algn="l">
              <a:lnSpc>
                <a:spcPct val="90000"/>
              </a:lnSpc>
              <a:spcBef>
                <a:spcPts val="1772"/>
              </a:spcBef>
              <a:spcAft>
                <a:spcPts val="0"/>
              </a:spcAft>
              <a:buClr>
                <a:schemeClr val="dk1"/>
              </a:buClr>
              <a:buSzPts val="7086"/>
              <a:buChar char="•"/>
              <a:defRPr sz="7086"/>
            </a:lvl8pPr>
            <a:lvl9pPr indent="-678560" lvl="8" marL="4114800" algn="l">
              <a:lnSpc>
                <a:spcPct val="90000"/>
              </a:lnSpc>
              <a:spcBef>
                <a:spcPts val="1772"/>
              </a:spcBef>
              <a:spcAft>
                <a:spcPts val="0"/>
              </a:spcAft>
              <a:buClr>
                <a:schemeClr val="dk1"/>
              </a:buClr>
              <a:buSzPts val="7086"/>
              <a:buChar char="•"/>
              <a:defRPr sz="7086"/>
            </a:lvl9pPr>
          </a:lstStyle>
          <a:p/>
        </p:txBody>
      </p:sp>
      <p:sp>
        <p:nvSpPr>
          <p:cNvPr id="57" name="Google Shape;57;p11"/>
          <p:cNvSpPr txBox="1"/>
          <p:nvPr>
            <p:ph idx="2" type="body"/>
          </p:nvPr>
        </p:nvSpPr>
        <p:spPr>
          <a:xfrm>
            <a:off x="2231671" y="12960191"/>
            <a:ext cx="10449614" cy="240103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58" name="Google Shape;58;p11"/>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13773917" y="6220102"/>
            <a:ext cx="16402140" cy="30700453"/>
          </a:xfrm>
          <a:prstGeom prst="rect">
            <a:avLst/>
          </a:prstGeom>
          <a:noFill/>
          <a:ln>
            <a:noFill/>
          </a:ln>
        </p:spPr>
      </p:sp>
      <p:sp>
        <p:nvSpPr>
          <p:cNvPr id="64" name="Google Shape;64;p12"/>
          <p:cNvSpPr txBox="1"/>
          <p:nvPr>
            <p:ph idx="1" type="body"/>
          </p:nvPr>
        </p:nvSpPr>
        <p:spPr>
          <a:xfrm>
            <a:off x="2231671" y="12960191"/>
            <a:ext cx="10449614" cy="240103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65" name="Google Shape;65;p12"/>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5590"/>
              <a:buFont typeface="Calibri"/>
              <a:buNone/>
              <a:defRPr b="0" i="0" sz="1558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858583" lvl="0" marL="457200" marR="0" rtl="0" algn="l">
              <a:lnSpc>
                <a:spcPct val="90000"/>
              </a:lnSpc>
              <a:spcBef>
                <a:spcPts val="3543"/>
              </a:spcBef>
              <a:spcAft>
                <a:spcPts val="0"/>
              </a:spcAft>
              <a:buClr>
                <a:schemeClr val="dk1"/>
              </a:buClr>
              <a:buSzPts val="9921"/>
              <a:buFont typeface="Arial"/>
              <a:buChar char="•"/>
              <a:defRPr b="0" i="0" sz="9921" u="none" cap="none" strike="noStrike">
                <a:solidFill>
                  <a:schemeClr val="dk1"/>
                </a:solidFill>
                <a:latin typeface="Calibri"/>
                <a:ea typeface="Calibri"/>
                <a:cs typeface="Calibri"/>
                <a:sym typeface="Calibri"/>
              </a:defRPr>
            </a:lvl1pPr>
            <a:lvl2pPr indent="-768604" lvl="1" marL="914400" marR="0" rtl="0" algn="l">
              <a:lnSpc>
                <a:spcPct val="90000"/>
              </a:lnSpc>
              <a:spcBef>
                <a:spcPts val="1772"/>
              </a:spcBef>
              <a:spcAft>
                <a:spcPts val="0"/>
              </a:spcAft>
              <a:buClr>
                <a:schemeClr val="dk1"/>
              </a:buClr>
              <a:buSzPts val="8504"/>
              <a:buFont typeface="Arial"/>
              <a:buChar char="•"/>
              <a:defRPr b="0" i="0" sz="8504" u="none" cap="none" strike="noStrike">
                <a:solidFill>
                  <a:schemeClr val="dk1"/>
                </a:solidFill>
                <a:latin typeface="Calibri"/>
                <a:ea typeface="Calibri"/>
                <a:cs typeface="Calibri"/>
                <a:sym typeface="Calibri"/>
              </a:defRPr>
            </a:lvl2pPr>
            <a:lvl3pPr indent="-678561" lvl="2" marL="1371600" marR="0" rtl="0" algn="l">
              <a:lnSpc>
                <a:spcPct val="90000"/>
              </a:lnSpc>
              <a:spcBef>
                <a:spcPts val="1772"/>
              </a:spcBef>
              <a:spcAft>
                <a:spcPts val="0"/>
              </a:spcAft>
              <a:buClr>
                <a:schemeClr val="dk1"/>
              </a:buClr>
              <a:buSzPts val="7086"/>
              <a:buFont typeface="Arial"/>
              <a:buChar char="•"/>
              <a:defRPr b="0" i="0" sz="7086" u="none" cap="none" strike="noStrike">
                <a:solidFill>
                  <a:schemeClr val="dk1"/>
                </a:solidFill>
                <a:latin typeface="Calibri"/>
                <a:ea typeface="Calibri"/>
                <a:cs typeface="Calibri"/>
                <a:sym typeface="Calibri"/>
              </a:defRPr>
            </a:lvl3pPr>
            <a:lvl4pPr indent="-633603" lvl="3" marL="1828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4pPr>
            <a:lvl5pPr indent="-633603" lvl="4" marL="22860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5pPr>
            <a:lvl6pPr indent="-633603" lvl="5" marL="27432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6pPr>
            <a:lvl7pPr indent="-633603" lvl="6" marL="32004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7pPr>
            <a:lvl8pPr indent="-633603" lvl="7" marL="36576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8pPr>
            <a:lvl9pPr indent="-633603" lvl="8" marL="4114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252"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252"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image" Target="../media/image15.jpg"/><Relationship Id="rId5" Type="http://schemas.openxmlformats.org/officeDocument/2006/relationships/image" Target="../media/image1.jpg"/><Relationship Id="rId6" Type="http://schemas.openxmlformats.org/officeDocument/2006/relationships/image" Target="../media/image6.jpg"/><Relationship Id="rId7" Type="http://schemas.openxmlformats.org/officeDocument/2006/relationships/image" Target="../media/image17.jpg"/><Relationship Id="rId8" Type="http://schemas.openxmlformats.org/officeDocument/2006/relationships/image" Target="../media/image43.jpg"/></Relationships>
</file>

<file path=ppt/slides/_rels/slide2.xml.rels><?xml version="1.0" encoding="UTF-8" standalone="yes"?><Relationships xmlns="http://schemas.openxmlformats.org/package/2006/relationships"><Relationship Id="rId40" Type="http://schemas.openxmlformats.org/officeDocument/2006/relationships/image" Target="../media/image37.png"/><Relationship Id="rId20" Type="http://schemas.openxmlformats.org/officeDocument/2006/relationships/image" Target="../media/image20.png"/><Relationship Id="rId22" Type="http://schemas.openxmlformats.org/officeDocument/2006/relationships/image" Target="../media/image27.png"/><Relationship Id="rId21" Type="http://schemas.openxmlformats.org/officeDocument/2006/relationships/image" Target="../media/image21.png"/><Relationship Id="rId24" Type="http://schemas.openxmlformats.org/officeDocument/2006/relationships/image" Target="../media/image23.png"/><Relationship Id="rId23"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4.png"/><Relationship Id="rId26" Type="http://schemas.openxmlformats.org/officeDocument/2006/relationships/image" Target="../media/image32.png"/><Relationship Id="rId25" Type="http://schemas.openxmlformats.org/officeDocument/2006/relationships/image" Target="../media/image24.png"/><Relationship Id="rId28" Type="http://schemas.openxmlformats.org/officeDocument/2006/relationships/image" Target="../media/image31.png"/><Relationship Id="rId27" Type="http://schemas.openxmlformats.org/officeDocument/2006/relationships/image" Target="../media/image33.png"/><Relationship Id="rId5" Type="http://schemas.openxmlformats.org/officeDocument/2006/relationships/image" Target="../media/image3.png"/><Relationship Id="rId6" Type="http://schemas.openxmlformats.org/officeDocument/2006/relationships/image" Target="../media/image8.png"/><Relationship Id="rId29" Type="http://schemas.openxmlformats.org/officeDocument/2006/relationships/image" Target="../media/image28.png"/><Relationship Id="rId7" Type="http://schemas.openxmlformats.org/officeDocument/2006/relationships/image" Target="../media/image12.png"/><Relationship Id="rId8" Type="http://schemas.openxmlformats.org/officeDocument/2006/relationships/image" Target="../media/image13.png"/><Relationship Id="rId31" Type="http://schemas.openxmlformats.org/officeDocument/2006/relationships/image" Target="../media/image29.png"/><Relationship Id="rId30" Type="http://schemas.openxmlformats.org/officeDocument/2006/relationships/image" Target="../media/image30.png"/><Relationship Id="rId11" Type="http://schemas.openxmlformats.org/officeDocument/2006/relationships/image" Target="../media/image16.png"/><Relationship Id="rId33" Type="http://schemas.openxmlformats.org/officeDocument/2006/relationships/image" Target="../media/image42.png"/><Relationship Id="rId10" Type="http://schemas.openxmlformats.org/officeDocument/2006/relationships/image" Target="../media/image25.png"/><Relationship Id="rId32" Type="http://schemas.openxmlformats.org/officeDocument/2006/relationships/image" Target="../media/image39.png"/><Relationship Id="rId13" Type="http://schemas.openxmlformats.org/officeDocument/2006/relationships/image" Target="../media/image9.png"/><Relationship Id="rId35" Type="http://schemas.openxmlformats.org/officeDocument/2006/relationships/image" Target="../media/image36.png"/><Relationship Id="rId12" Type="http://schemas.openxmlformats.org/officeDocument/2006/relationships/image" Target="../media/image2.png"/><Relationship Id="rId34" Type="http://schemas.openxmlformats.org/officeDocument/2006/relationships/image" Target="../media/image34.png"/><Relationship Id="rId15" Type="http://schemas.openxmlformats.org/officeDocument/2006/relationships/image" Target="../media/image10.png"/><Relationship Id="rId37" Type="http://schemas.openxmlformats.org/officeDocument/2006/relationships/image" Target="../media/image38.png"/><Relationship Id="rId14" Type="http://schemas.openxmlformats.org/officeDocument/2006/relationships/image" Target="../media/image7.png"/><Relationship Id="rId36" Type="http://schemas.openxmlformats.org/officeDocument/2006/relationships/image" Target="../media/image41.png"/><Relationship Id="rId17" Type="http://schemas.openxmlformats.org/officeDocument/2006/relationships/image" Target="../media/image18.png"/><Relationship Id="rId39" Type="http://schemas.openxmlformats.org/officeDocument/2006/relationships/image" Target="../media/image40.png"/><Relationship Id="rId16" Type="http://schemas.openxmlformats.org/officeDocument/2006/relationships/image" Target="../media/image11.png"/><Relationship Id="rId38" Type="http://schemas.openxmlformats.org/officeDocument/2006/relationships/image" Target="../media/image35.png"/><Relationship Id="rId19" Type="http://schemas.openxmlformats.org/officeDocument/2006/relationships/image" Target="../media/image26.png"/><Relationship Id="rId1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716200" y="4786002"/>
            <a:ext cx="28998000" cy="237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400"/>
              <a:buFont typeface="Arial"/>
              <a:buNone/>
            </a:pPr>
            <a:r>
              <a:rPr b="1" i="0" lang="pt-BR" sz="7400" u="none" cap="none" strike="noStrike">
                <a:solidFill>
                  <a:schemeClr val="dk1"/>
                </a:solidFill>
                <a:latin typeface="Calibri"/>
                <a:ea typeface="Calibri"/>
                <a:cs typeface="Calibri"/>
                <a:sym typeface="Calibri"/>
              </a:rPr>
              <a:t>TÍTULO DA </a:t>
            </a:r>
            <a:r>
              <a:rPr b="1" i="0" lang="pt-BR" sz="7200" u="none" cap="none" strike="noStrike">
                <a:solidFill>
                  <a:schemeClr val="dk1"/>
                </a:solidFill>
                <a:latin typeface="Calibri"/>
                <a:ea typeface="Calibri"/>
                <a:cs typeface="Calibri"/>
                <a:sym typeface="Calibri"/>
              </a:rPr>
              <a:t>PESQUISA</a:t>
            </a:r>
            <a:r>
              <a:rPr b="1" i="0" lang="pt-BR" sz="7400" u="none" cap="none" strike="noStrike">
                <a:solidFill>
                  <a:schemeClr val="dk1"/>
                </a:solidFill>
                <a:latin typeface="Calibri"/>
                <a:ea typeface="Calibri"/>
                <a:cs typeface="Calibri"/>
                <a:sym typeface="Calibri"/>
              </a:rPr>
              <a:t>: Subtítulo da Pesquisa; Sugestão: fonte igual ou maior que 72 pt. Modelo configurado p/90x120 cm</a:t>
            </a:r>
            <a:endParaRPr b="0" i="0" sz="1400" u="none" cap="none" strike="noStrike">
              <a:solidFill>
                <a:srgbClr val="000000"/>
              </a:solidFill>
              <a:latin typeface="Arial"/>
              <a:ea typeface="Arial"/>
              <a:cs typeface="Arial"/>
              <a:sym typeface="Arial"/>
            </a:endParaRPr>
          </a:p>
        </p:txBody>
      </p:sp>
      <p:sp>
        <p:nvSpPr>
          <p:cNvPr id="85" name="Google Shape;85;p1"/>
          <p:cNvSpPr txBox="1"/>
          <p:nvPr/>
        </p:nvSpPr>
        <p:spPr>
          <a:xfrm>
            <a:off x="717550" y="7346603"/>
            <a:ext cx="30964200" cy="166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Calibri"/>
                <a:ea typeface="Calibri"/>
                <a:cs typeface="Calibri"/>
                <a:sym typeface="Calibri"/>
              </a:rPr>
              <a:t>Primeiro Autor¹</a:t>
            </a:r>
            <a:r>
              <a:rPr b="0" i="0" lang="pt-BR" sz="4000" u="none" cap="none" strike="noStrike">
                <a:solidFill>
                  <a:schemeClr val="dk1"/>
                </a:solidFill>
                <a:latin typeface="Calibri"/>
                <a:ea typeface="Calibri"/>
                <a:cs typeface="Calibri"/>
                <a:sym typeface="Calibri"/>
              </a:rPr>
              <a:t>, </a:t>
            </a:r>
            <a:r>
              <a:rPr b="1" i="0" lang="pt-BR" sz="4000" u="none" cap="none" strike="noStrike">
                <a:solidFill>
                  <a:schemeClr val="dk1"/>
                </a:solidFill>
                <a:latin typeface="Calibri"/>
                <a:ea typeface="Calibri"/>
                <a:cs typeface="Calibri"/>
                <a:sym typeface="Calibri"/>
              </a:rPr>
              <a:t>Segundo Autor²</a:t>
            </a:r>
            <a:r>
              <a:rPr b="0" i="0" lang="pt-BR" sz="4000" u="none" cap="none" strike="noStrike">
                <a:solidFill>
                  <a:schemeClr val="dk1"/>
                </a:solidFill>
                <a:latin typeface="Calibri"/>
                <a:ea typeface="Calibri"/>
                <a:cs typeface="Calibri"/>
                <a:sym typeface="Calibri"/>
              </a:rPr>
              <a:t>, </a:t>
            </a:r>
            <a:r>
              <a:rPr b="1" i="0" lang="pt-BR" sz="4000" u="none" cap="none" strike="noStrike">
                <a:solidFill>
                  <a:schemeClr val="dk1"/>
                </a:solidFill>
                <a:latin typeface="Calibri"/>
                <a:ea typeface="Calibri"/>
                <a:cs typeface="Calibri"/>
                <a:sym typeface="Calibri"/>
              </a:rPr>
              <a:t>Terceiro Autor³</a:t>
            </a:r>
            <a:r>
              <a:rPr b="0" i="0" lang="pt-BR" sz="4000" u="none" cap="none" strike="noStrike">
                <a:solidFill>
                  <a:schemeClr val="dk1"/>
                </a:solidFill>
                <a:latin typeface="Calibri"/>
                <a:ea typeface="Calibri"/>
                <a:cs typeface="Calibri"/>
                <a:sym typeface="Calibri"/>
              </a:rPr>
              <a:t>, </a:t>
            </a:r>
            <a:r>
              <a:rPr b="1" i="0" lang="pt-BR" sz="4000" u="none" cap="none" strike="noStrike">
                <a:solidFill>
                  <a:schemeClr val="dk1"/>
                </a:solidFill>
                <a:latin typeface="Calibri"/>
                <a:ea typeface="Calibri"/>
                <a:cs typeface="Calibri"/>
                <a:sym typeface="Calibri"/>
              </a:rPr>
              <a:t>Quarto Autor</a:t>
            </a:r>
            <a:r>
              <a:rPr b="1" baseline="30000" i="0" lang="pt-BR" sz="4000" u="none" cap="none" strike="noStrike">
                <a:solidFill>
                  <a:srgbClr val="262626"/>
                </a:solidFill>
                <a:latin typeface="Calibri"/>
                <a:ea typeface="Calibri"/>
                <a:cs typeface="Calibri"/>
                <a:sym typeface="Calibri"/>
              </a:rPr>
              <a:t>4</a:t>
            </a:r>
            <a:r>
              <a:rPr b="0" i="0" lang="pt-BR" sz="4000" u="none" cap="none" strike="noStrike">
                <a:solidFill>
                  <a:schemeClr val="dk1"/>
                </a:solidFill>
                <a:latin typeface="Calibri"/>
                <a:ea typeface="Calibri"/>
                <a:cs typeface="Calibri"/>
                <a:sym typeface="Calibri"/>
              </a:rPr>
              <a:t>, </a:t>
            </a:r>
            <a:r>
              <a:rPr b="1" i="0" lang="pt-BR" sz="4000" u="none" cap="none" strike="noStrike">
                <a:solidFill>
                  <a:srgbClr val="262626"/>
                </a:solidFill>
                <a:latin typeface="Calibri"/>
                <a:ea typeface="Calibri"/>
                <a:cs typeface="Calibri"/>
                <a:sym typeface="Calibri"/>
              </a:rPr>
              <a:t>Quinto autor</a:t>
            </a:r>
            <a:r>
              <a:rPr b="1" baseline="30000" i="0" lang="pt-BR" sz="4000" u="none" cap="none" strike="noStrike">
                <a:solidFill>
                  <a:srgbClr val="262626"/>
                </a:solidFill>
                <a:latin typeface="Calibri"/>
                <a:ea typeface="Calibri"/>
                <a:cs typeface="Calibri"/>
                <a:sym typeface="Calibri"/>
              </a:rPr>
              <a:t>5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000"/>
              <a:buFont typeface="Arial"/>
              <a:buNone/>
            </a:pPr>
            <a:r>
              <a:t/>
            </a:r>
            <a:endParaRPr b="1" baseline="30000" i="0" sz="2000" u="none" cap="none" strike="noStrike">
              <a:solidFill>
                <a:srgbClr val="262626"/>
              </a:solidFill>
              <a:latin typeface="Calibri"/>
              <a:ea typeface="Calibri"/>
              <a:cs typeface="Calibri"/>
              <a:sym typeface="Calibri"/>
            </a:endParaRPr>
          </a:p>
          <a:p>
            <a:pPr indent="-514350" lvl="0" marL="514350" marR="0" rtl="0" algn="ctr">
              <a:lnSpc>
                <a:spcPct val="100000"/>
              </a:lnSpc>
              <a:spcBef>
                <a:spcPts val="600"/>
              </a:spcBef>
              <a:spcAft>
                <a:spcPts val="0"/>
              </a:spcAft>
              <a:buClr>
                <a:srgbClr val="262626"/>
              </a:buClr>
              <a:buSzPts val="3200"/>
              <a:buFont typeface="Arial"/>
              <a:buAutoNum type="arabicPeriod"/>
            </a:pPr>
            <a:r>
              <a:rPr b="0" i="0" lang="pt-BR" sz="3200" u="none" cap="none" strike="noStrike">
                <a:solidFill>
                  <a:srgbClr val="262626"/>
                </a:solidFill>
                <a:latin typeface="Arial"/>
                <a:ea typeface="Arial"/>
                <a:cs typeface="Arial"/>
                <a:sym typeface="Arial"/>
              </a:rPr>
              <a:t>Instituição Primeiro Autor; 2. Instituição Segundo Autor; 3. Instituição Terceiro Autor; 4. Instituição Quarto Autor; 5. Instituição Quinto Autor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717550" y="30327130"/>
            <a:ext cx="15122524" cy="113723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METODOLOGIA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	</a:t>
            </a:r>
            <a:r>
              <a:rPr b="1" i="0" lang="pt-BR" sz="3600" u="none" cap="none" strike="noStrike">
                <a:solidFill>
                  <a:schemeClr val="dk1"/>
                </a:solidFill>
                <a:latin typeface="Calibri"/>
                <a:ea typeface="Calibri"/>
                <a:cs typeface="Calibri"/>
                <a:sym typeface="Calibri"/>
              </a:rPr>
              <a:t> SUGESTÃO: FONTE IGUAL OU MAIOR QUE 36 PT. </a:t>
            </a:r>
            <a:r>
              <a:rPr b="0" i="0" lang="pt-BR" sz="3600" u="none" cap="none" strike="noStrike">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	Pellentesque non euismod ligula, in malesuada justo. Proin vestibulum tortor dignissim orci faucibus, in porta risus malesuada. Donec tempus tellus in magna mollis consectetur. Donec tristique et libero vitae sollicitudin. Vivamus diam lectus, vestibulum vitae rhoncus nec, lacinia sit amet enim. Nam varius massa tortor, convallis finibus est vulputate sit amet. Integer semper, tellus sed interdum congue, sapien lorem aliquet erat, vehicula viverra felis ante vel risus. Mauris enim orci, ornare ut efficitur et, laoreet in dui. Vestibulum malesuada egestas ipsum et commodo. Sed placerat facilisis lacus, fringilla lobortis lectus condimentum non. </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16559213" y="9966706"/>
            <a:ext cx="15122524" cy="113723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RESULTADOS E DISCUSSÃO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	</a:t>
            </a:r>
            <a:r>
              <a:rPr b="1" i="0" lang="pt-BR" sz="3600" u="none" cap="none" strike="noStrike">
                <a:solidFill>
                  <a:schemeClr val="dk1"/>
                </a:solidFill>
                <a:latin typeface="Calibri"/>
                <a:ea typeface="Calibri"/>
                <a:cs typeface="Calibri"/>
                <a:sym typeface="Calibri"/>
              </a:rPr>
              <a:t> SUGESTÃO: FONTE IGUAL OU MAIOR QUE 36 PT. </a:t>
            </a:r>
            <a:r>
              <a:rPr b="0" i="0" lang="pt-BR" sz="3600" u="none" cap="none" strike="noStrike">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	Pellentesque non euismod ligula, in malesuada justo. Proin vestibulum tortor dignissim orci faucibus, in porta risus malesuada. Donec tempus tellus in magna mollis consectetur. Donec tristique et libero vitae sollicitudin. Vivamus diam lectus, vestibulum vitae rhoncus nec, lacinia sit amet enim. Nam varius massa tortor, convallis finibus est vulputate sit amet. Integer semper, tellus sed interdum congue, sapien lorem aliquet erat, vehicula viverra felis ante vel risus. Mauris enim orci, ornare ut efficitur et, laoreet in dui. Vestibulum malesuada egestas ipsum et commodo. Sed placerat facilisis lacus, fringilla lobortis lectus condimentum non.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16559213" y="27605057"/>
            <a:ext cx="15122524" cy="63863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CONCLUSÕES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3600"/>
              <a:buFont typeface="Arial"/>
              <a:buNone/>
            </a:pPr>
            <a:r>
              <a:rPr b="1" i="0" lang="pt-BR" sz="3600" u="none" cap="none" strike="noStrike">
                <a:solidFill>
                  <a:schemeClr val="dk1"/>
                </a:solidFill>
                <a:latin typeface="Calibri"/>
                <a:ea typeface="Calibri"/>
                <a:cs typeface="Calibri"/>
                <a:sym typeface="Calibri"/>
              </a:rPr>
              <a:t>	 SUGESTÃO: FONTE IGUAL OU MAIOR QUE 36 PT. </a:t>
            </a:r>
            <a:r>
              <a:rPr b="0" i="0" lang="pt-BR" sz="3600" u="none" cap="none" strike="noStrike">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endParaRPr b="0" i="0" sz="1400" u="none" cap="none" strike="noStrike">
              <a:solidFill>
                <a:srgbClr val="000000"/>
              </a:solidFill>
              <a:latin typeface="Arial"/>
              <a:ea typeface="Arial"/>
              <a:cs typeface="Arial"/>
              <a:sym typeface="Arial"/>
            </a:endParaRPr>
          </a:p>
        </p:txBody>
      </p:sp>
      <p:graphicFrame>
        <p:nvGraphicFramePr>
          <p:cNvPr id="89" name="Google Shape;89;p1"/>
          <p:cNvGraphicFramePr/>
          <p:nvPr/>
        </p:nvGraphicFramePr>
        <p:xfrm>
          <a:off x="17191498" y="21612561"/>
          <a:ext cx="13801117" cy="5478441"/>
        </p:xfrm>
        <a:graphic>
          <a:graphicData uri="http://schemas.openxmlformats.org/drawingml/2006/chart">
            <c:chart r:id="rId3"/>
          </a:graphicData>
        </a:graphic>
      </p:graphicFrame>
      <p:grpSp>
        <p:nvGrpSpPr>
          <p:cNvPr id="90" name="Google Shape;90;p1"/>
          <p:cNvGrpSpPr/>
          <p:nvPr/>
        </p:nvGrpSpPr>
        <p:grpSpPr>
          <a:xfrm>
            <a:off x="1406673" y="18533047"/>
            <a:ext cx="13744278" cy="11668876"/>
            <a:chOff x="669286" y="14099404"/>
            <a:chExt cx="14334339" cy="13377022"/>
          </a:xfrm>
        </p:grpSpPr>
        <p:grpSp>
          <p:nvGrpSpPr>
            <p:cNvPr id="91" name="Google Shape;91;p1"/>
            <p:cNvGrpSpPr/>
            <p:nvPr/>
          </p:nvGrpSpPr>
          <p:grpSpPr>
            <a:xfrm>
              <a:off x="669286" y="14099405"/>
              <a:ext cx="8373321" cy="6172062"/>
              <a:chOff x="1031066" y="13987476"/>
              <a:chExt cx="6588301" cy="4856305"/>
            </a:xfrm>
          </p:grpSpPr>
          <p:pic>
            <p:nvPicPr>
              <p:cNvPr descr="Pássaro em cima de superfície marrom&#10;&#10;Descrição gerada automaticamente" id="92" name="Google Shape;92;p1"/>
              <p:cNvPicPr preferRelativeResize="0"/>
              <p:nvPr/>
            </p:nvPicPr>
            <p:blipFill rotWithShape="1">
              <a:blip r:embed="rId4">
                <a:alphaModFix/>
              </a:blip>
              <a:srcRect b="0" l="0" r="0" t="0"/>
              <a:stretch/>
            </p:blipFill>
            <p:spPr>
              <a:xfrm>
                <a:off x="1089366" y="13987476"/>
                <a:ext cx="6530001" cy="4352045"/>
              </a:xfrm>
              <a:prstGeom prst="rect">
                <a:avLst/>
              </a:prstGeom>
              <a:noFill/>
              <a:ln cap="flat" cmpd="sng" w="9525">
                <a:solidFill>
                  <a:schemeClr val="dk1"/>
                </a:solidFill>
                <a:prstDash val="solid"/>
                <a:round/>
                <a:headEnd len="sm" w="sm" type="none"/>
                <a:tailEnd len="sm" w="sm" type="none"/>
              </a:ln>
            </p:spPr>
          </p:pic>
          <p:sp>
            <p:nvSpPr>
              <p:cNvPr id="93" name="Google Shape;93;p1"/>
              <p:cNvSpPr txBox="1"/>
              <p:nvPr/>
            </p:nvSpPr>
            <p:spPr>
              <a:xfrm>
                <a:off x="1031066" y="18432101"/>
                <a:ext cx="6530001" cy="4116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Charadrius bicinctu – Fonte: wikimedia.org</a:t>
                </a:r>
                <a:endParaRPr b="0" i="0" sz="2800" u="none" cap="none" strike="noStrike">
                  <a:solidFill>
                    <a:schemeClr val="dk1"/>
                  </a:solidFill>
                  <a:latin typeface="Calibri"/>
                  <a:ea typeface="Calibri"/>
                  <a:cs typeface="Calibri"/>
                  <a:sym typeface="Calibri"/>
                </a:endParaRPr>
              </a:p>
            </p:txBody>
          </p:sp>
        </p:grpSp>
        <p:grpSp>
          <p:nvGrpSpPr>
            <p:cNvPr id="94" name="Google Shape;94;p1"/>
            <p:cNvGrpSpPr/>
            <p:nvPr/>
          </p:nvGrpSpPr>
          <p:grpSpPr>
            <a:xfrm>
              <a:off x="9898224" y="14099404"/>
              <a:ext cx="5105400" cy="6808555"/>
              <a:chOff x="10200546" y="13993475"/>
              <a:chExt cx="5105400" cy="6808555"/>
            </a:xfrm>
          </p:grpSpPr>
          <p:pic>
            <p:nvPicPr>
              <p:cNvPr descr="Pássaro em cima de pedra&#10;&#10;Descrição gerada automaticamente com confiança baixa" id="95" name="Google Shape;95;p1"/>
              <p:cNvPicPr preferRelativeResize="0"/>
              <p:nvPr/>
            </p:nvPicPr>
            <p:blipFill rotWithShape="1">
              <a:blip r:embed="rId5">
                <a:alphaModFix/>
              </a:blip>
              <a:srcRect b="0" l="0" r="0" t="0"/>
              <a:stretch/>
            </p:blipFill>
            <p:spPr>
              <a:xfrm>
                <a:off x="10200546" y="13993475"/>
                <a:ext cx="5105400" cy="5705475"/>
              </a:xfrm>
              <a:prstGeom prst="rect">
                <a:avLst/>
              </a:prstGeom>
              <a:noFill/>
              <a:ln>
                <a:noFill/>
              </a:ln>
            </p:spPr>
          </p:pic>
          <p:sp>
            <p:nvSpPr>
              <p:cNvPr id="96" name="Google Shape;96;p1"/>
              <p:cNvSpPr txBox="1"/>
              <p:nvPr/>
            </p:nvSpPr>
            <p:spPr>
              <a:xfrm>
                <a:off x="10454379" y="19847923"/>
                <a:ext cx="459773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Anodorhynchus hyacinthinus</a:t>
                </a:r>
                <a:endParaRPr b="0" i="1"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Fonte: wikimedia.org</a:t>
                </a:r>
                <a:endParaRPr b="0" i="0" sz="1400" u="none" cap="none" strike="noStrike">
                  <a:solidFill>
                    <a:srgbClr val="000000"/>
                  </a:solidFill>
                  <a:latin typeface="Arial"/>
                  <a:ea typeface="Arial"/>
                  <a:cs typeface="Arial"/>
                  <a:sym typeface="Arial"/>
                </a:endParaRPr>
              </a:p>
            </p:txBody>
          </p:sp>
        </p:grpSp>
        <p:grpSp>
          <p:nvGrpSpPr>
            <p:cNvPr id="97" name="Google Shape;97;p1"/>
            <p:cNvGrpSpPr/>
            <p:nvPr/>
          </p:nvGrpSpPr>
          <p:grpSpPr>
            <a:xfrm>
              <a:off x="6875624" y="20992497"/>
              <a:ext cx="8128001" cy="6066261"/>
              <a:chOff x="6875624" y="20992497"/>
              <a:chExt cx="8128001" cy="6066261"/>
            </a:xfrm>
          </p:grpSpPr>
          <p:pic>
            <p:nvPicPr>
              <p:cNvPr descr="Pássaro colorido na cabeça&#10;&#10;Descrição gerada automaticamente" id="98" name="Google Shape;98;p1"/>
              <p:cNvPicPr preferRelativeResize="0"/>
              <p:nvPr/>
            </p:nvPicPr>
            <p:blipFill rotWithShape="1">
              <a:blip r:embed="rId6">
                <a:alphaModFix/>
              </a:blip>
              <a:srcRect b="0" l="0" r="0" t="0"/>
              <a:stretch/>
            </p:blipFill>
            <p:spPr>
              <a:xfrm>
                <a:off x="6875624" y="20992497"/>
                <a:ext cx="8128000" cy="5416550"/>
              </a:xfrm>
              <a:prstGeom prst="rect">
                <a:avLst/>
              </a:prstGeom>
              <a:noFill/>
              <a:ln>
                <a:noFill/>
              </a:ln>
            </p:spPr>
          </p:pic>
          <p:sp>
            <p:nvSpPr>
              <p:cNvPr id="99" name="Google Shape;99;p1"/>
              <p:cNvSpPr txBox="1"/>
              <p:nvPr/>
            </p:nvSpPr>
            <p:spPr>
              <a:xfrm>
                <a:off x="6875625" y="26535538"/>
                <a:ext cx="8128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Amazona aestiva - Fonte: wikimedia.org</a:t>
                </a:r>
                <a:endParaRPr b="0" i="0" sz="1400" u="none" cap="none" strike="noStrike">
                  <a:solidFill>
                    <a:srgbClr val="000000"/>
                  </a:solidFill>
                  <a:latin typeface="Arial"/>
                  <a:ea typeface="Arial"/>
                  <a:cs typeface="Arial"/>
                  <a:sym typeface="Arial"/>
                </a:endParaRPr>
              </a:p>
            </p:txBody>
          </p:sp>
        </p:grpSp>
        <p:grpSp>
          <p:nvGrpSpPr>
            <p:cNvPr id="100" name="Google Shape;100;p1"/>
            <p:cNvGrpSpPr/>
            <p:nvPr/>
          </p:nvGrpSpPr>
          <p:grpSpPr>
            <a:xfrm>
              <a:off x="992101" y="20992497"/>
              <a:ext cx="4935079" cy="6483929"/>
              <a:chOff x="992101" y="20992497"/>
              <a:chExt cx="4935079" cy="6483929"/>
            </a:xfrm>
          </p:grpSpPr>
          <p:pic>
            <p:nvPicPr>
              <p:cNvPr descr="Pássaro no galho da árvore&#10;&#10;Descrição gerada automaticamente" id="101" name="Google Shape;101;p1"/>
              <p:cNvPicPr preferRelativeResize="0"/>
              <p:nvPr/>
            </p:nvPicPr>
            <p:blipFill rotWithShape="1">
              <a:blip r:embed="rId7">
                <a:alphaModFix/>
              </a:blip>
              <a:srcRect b="0" l="0" r="0" t="0"/>
              <a:stretch/>
            </p:blipFill>
            <p:spPr>
              <a:xfrm>
                <a:off x="992101" y="20992497"/>
                <a:ext cx="4935079" cy="5416550"/>
              </a:xfrm>
              <a:prstGeom prst="rect">
                <a:avLst/>
              </a:prstGeom>
              <a:noFill/>
              <a:ln>
                <a:noFill/>
              </a:ln>
            </p:spPr>
          </p:pic>
          <p:sp>
            <p:nvSpPr>
              <p:cNvPr id="102" name="Google Shape;102;p1"/>
              <p:cNvSpPr txBox="1"/>
              <p:nvPr/>
            </p:nvSpPr>
            <p:spPr>
              <a:xfrm>
                <a:off x="992101" y="26522319"/>
                <a:ext cx="493507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Caracara Plancus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1" lang="pt-BR" sz="2800" u="none" cap="none" strike="noStrike">
                    <a:solidFill>
                      <a:schemeClr val="dk1"/>
                    </a:solidFill>
                    <a:latin typeface="Calibri"/>
                    <a:ea typeface="Calibri"/>
                    <a:cs typeface="Calibri"/>
                    <a:sym typeface="Calibri"/>
                  </a:rPr>
                  <a:t>Fonte: wikimedia.org</a:t>
                </a:r>
                <a:endParaRPr b="0" i="0" sz="1400" u="none" cap="none" strike="noStrike">
                  <a:solidFill>
                    <a:srgbClr val="000000"/>
                  </a:solidFill>
                  <a:latin typeface="Arial"/>
                  <a:ea typeface="Arial"/>
                  <a:cs typeface="Arial"/>
                  <a:sym typeface="Arial"/>
                </a:endParaRPr>
              </a:p>
            </p:txBody>
          </p:sp>
        </p:grpSp>
      </p:grpSp>
      <p:sp>
        <p:nvSpPr>
          <p:cNvPr id="103" name="Google Shape;103;p1"/>
          <p:cNvSpPr txBox="1"/>
          <p:nvPr/>
        </p:nvSpPr>
        <p:spPr>
          <a:xfrm>
            <a:off x="717550" y="9966706"/>
            <a:ext cx="15122400" cy="8989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INTRODUÇÃO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	</a:t>
            </a:r>
            <a:r>
              <a:rPr b="1" i="0" lang="pt-BR" sz="3600" u="none" cap="none" strike="noStrike">
                <a:solidFill>
                  <a:schemeClr val="dk1"/>
                </a:solidFill>
                <a:latin typeface="Calibri"/>
                <a:ea typeface="Calibri"/>
                <a:cs typeface="Calibri"/>
                <a:sym typeface="Calibri"/>
              </a:rPr>
              <a:t>SUGESTÃO: FONTE IGUAL OU MAIOR QUE 36 PT. </a:t>
            </a:r>
            <a:r>
              <a:rPr b="0" i="0" lang="pt-BR" sz="3600" u="none" cap="none" strike="noStrike">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Pellentesque non euismod ligula, in malesuada justo. Proin vestibulum tortor dignissim orci faucibus, in porta risus malesuada. Donec tempus tellus in magna mollis consectetur. </a:t>
            </a:r>
            <a:endParaRPr b="0" i="0" sz="3600" u="none" cap="none" strike="noStrike">
              <a:solidFill>
                <a:schemeClr val="dk1"/>
              </a:solidFill>
              <a:latin typeface="Calibri"/>
              <a:ea typeface="Calibri"/>
              <a:cs typeface="Calibri"/>
              <a:sym typeface="Calibri"/>
            </a:endParaRPr>
          </a:p>
          <a:p>
            <a:pPr indent="0" lvl="0" marL="0" marR="0" rtl="0" algn="just">
              <a:lnSpc>
                <a:spcPct val="100000"/>
              </a:lnSpc>
              <a:spcBef>
                <a:spcPts val="300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sp>
        <p:nvSpPr>
          <p:cNvPr id="104" name="Google Shape;104;p1"/>
          <p:cNvSpPr txBox="1"/>
          <p:nvPr/>
        </p:nvSpPr>
        <p:spPr>
          <a:xfrm>
            <a:off x="16559214" y="34558340"/>
            <a:ext cx="15122524" cy="41703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BIBLIOGRAFIA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0"/>
              </a:spcBef>
              <a:spcAft>
                <a:spcPts val="0"/>
              </a:spcAft>
              <a:buClr>
                <a:srgbClr val="000000"/>
              </a:buClr>
              <a:buSzPts val="3600"/>
              <a:buFont typeface="Arial"/>
              <a:buNone/>
            </a:pPr>
            <a:r>
              <a:rPr b="1" i="0" lang="pt-BR" sz="3600" u="none" cap="none" strike="noStrike">
                <a:solidFill>
                  <a:schemeClr val="dk1"/>
                </a:solidFill>
                <a:latin typeface="Calibri"/>
                <a:ea typeface="Calibri"/>
                <a:cs typeface="Calibri"/>
                <a:sym typeface="Calibri"/>
              </a:rPr>
              <a:t>	REGISTRAR APENAS A BIBLIOGRAFIA CITADA NO PÔSTER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POSTER, Citada No. </a:t>
            </a:r>
            <a:r>
              <a:rPr b="1" i="0" lang="pt-BR" sz="3600" u="none" cap="none" strike="noStrike">
                <a:solidFill>
                  <a:schemeClr val="dk1"/>
                </a:solidFill>
                <a:latin typeface="Calibri"/>
                <a:ea typeface="Calibri"/>
                <a:cs typeface="Calibri"/>
                <a:sym typeface="Calibri"/>
              </a:rPr>
              <a:t>“Registrar apenas a bibliografia citada no poster”. Campinas: Exemplo, 2022.</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POSTER, Citada No. </a:t>
            </a:r>
            <a:r>
              <a:rPr b="1" i="0" lang="pt-BR" sz="3600" u="none" cap="none" strike="noStrike">
                <a:solidFill>
                  <a:schemeClr val="dk1"/>
                </a:solidFill>
                <a:latin typeface="Calibri"/>
                <a:ea typeface="Calibri"/>
                <a:cs typeface="Calibri"/>
                <a:sym typeface="Calibri"/>
              </a:rPr>
              <a:t>“Registrar apenas a bibliografia citada no poster”. Campinas: Exemplo, 2022. </a:t>
            </a:r>
            <a:endParaRPr b="0" i="0" sz="3600" u="none" cap="none" strike="noStrike">
              <a:solidFill>
                <a:schemeClr val="dk1"/>
              </a:solidFill>
              <a:latin typeface="Calibri"/>
              <a:ea typeface="Calibri"/>
              <a:cs typeface="Calibri"/>
              <a:sym typeface="Calibri"/>
            </a:endParaRPr>
          </a:p>
        </p:txBody>
      </p:sp>
      <p:cxnSp>
        <p:nvCxnSpPr>
          <p:cNvPr id="105" name="Google Shape;105;p1"/>
          <p:cNvCxnSpPr/>
          <p:nvPr/>
        </p:nvCxnSpPr>
        <p:spPr>
          <a:xfrm>
            <a:off x="16559213" y="39380420"/>
            <a:ext cx="15122525" cy="0"/>
          </a:xfrm>
          <a:prstGeom prst="straightConnector1">
            <a:avLst/>
          </a:prstGeom>
          <a:noFill/>
          <a:ln cap="flat" cmpd="sng" w="9525">
            <a:solidFill>
              <a:srgbClr val="E07118"/>
            </a:solidFill>
            <a:prstDash val="solid"/>
            <a:miter lim="800000"/>
            <a:headEnd len="sm" w="sm" type="none"/>
            <a:tailEnd len="sm" w="sm" type="none"/>
          </a:ln>
        </p:spPr>
      </p:cxnSp>
      <p:sp>
        <p:nvSpPr>
          <p:cNvPr id="106" name="Google Shape;106;p1"/>
          <p:cNvSpPr txBox="1"/>
          <p:nvPr/>
        </p:nvSpPr>
        <p:spPr>
          <a:xfrm>
            <a:off x="16559213" y="39749596"/>
            <a:ext cx="1512252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APOIO/AGRADECIMENTOS</a:t>
            </a:r>
            <a:endParaRPr b="0" i="0" sz="1400" u="none" cap="none" strike="noStrike">
              <a:solidFill>
                <a:srgbClr val="000000"/>
              </a:solidFill>
              <a:latin typeface="Arial"/>
              <a:ea typeface="Arial"/>
              <a:cs typeface="Arial"/>
              <a:sym typeface="Arial"/>
            </a:endParaRPr>
          </a:p>
        </p:txBody>
      </p:sp>
      <p:cxnSp>
        <p:nvCxnSpPr>
          <p:cNvPr id="107" name="Google Shape;107;p1"/>
          <p:cNvCxnSpPr/>
          <p:nvPr/>
        </p:nvCxnSpPr>
        <p:spPr>
          <a:xfrm>
            <a:off x="612651" y="4170345"/>
            <a:ext cx="31172400" cy="53100"/>
          </a:xfrm>
          <a:prstGeom prst="straightConnector1">
            <a:avLst/>
          </a:prstGeom>
          <a:noFill/>
          <a:ln cap="flat" cmpd="sng" w="9525">
            <a:solidFill>
              <a:srgbClr val="E07118"/>
            </a:solidFill>
            <a:prstDash val="solid"/>
            <a:miter lim="800000"/>
            <a:headEnd len="sm" w="sm" type="none"/>
            <a:tailEnd len="sm" w="sm" type="none"/>
          </a:ln>
        </p:spPr>
      </p:cxnSp>
      <p:pic>
        <p:nvPicPr>
          <p:cNvPr id="108" name="Google Shape;108;p1" title="9.jpg"/>
          <p:cNvPicPr preferRelativeResize="0"/>
          <p:nvPr/>
        </p:nvPicPr>
        <p:blipFill rotWithShape="1">
          <a:blip r:embed="rId8">
            <a:alphaModFix/>
          </a:blip>
          <a:srcRect b="0" l="0" r="950" t="77335"/>
          <a:stretch/>
        </p:blipFill>
        <p:spPr>
          <a:xfrm>
            <a:off x="-52225" y="0"/>
            <a:ext cx="32399275" cy="417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nvSpPr>
        <p:spPr>
          <a:xfrm>
            <a:off x="3057525" y="2286898"/>
            <a:ext cx="26643012" cy="30469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600"/>
              <a:buFont typeface="Arial"/>
              <a:buNone/>
            </a:pPr>
            <a:r>
              <a:rPr b="1" i="0" lang="pt-BR" sz="9600" u="none" cap="none" strike="noStrike">
                <a:solidFill>
                  <a:schemeClr val="dk1"/>
                </a:solidFill>
                <a:latin typeface="Calibri"/>
                <a:ea typeface="Calibri"/>
                <a:cs typeface="Calibri"/>
                <a:sym typeface="Calibri"/>
              </a:rPr>
              <a:t>INSTRUÇÕES PARA O USO DESTE MODELO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rPr b="1" i="0" lang="pt-BR" sz="9600" u="sng" cap="none" strike="noStrike">
                <a:solidFill>
                  <a:schemeClr val="dk1"/>
                </a:solidFill>
                <a:latin typeface="Calibri"/>
                <a:ea typeface="Calibri"/>
                <a:cs typeface="Calibri"/>
                <a:sym typeface="Calibri"/>
              </a:rPr>
              <a:t>Não se esqueça de apagar este </a:t>
            </a:r>
            <a:r>
              <a:rPr b="1" i="1" lang="pt-BR" sz="9600" u="sng" cap="none" strike="noStrike">
                <a:solidFill>
                  <a:schemeClr val="dk1"/>
                </a:solidFill>
                <a:latin typeface="Calibri"/>
                <a:ea typeface="Calibri"/>
                <a:cs typeface="Calibri"/>
                <a:sym typeface="Calibri"/>
              </a:rPr>
              <a:t>slide</a:t>
            </a:r>
            <a:endParaRPr b="1" i="0" sz="9600" u="sng" cap="none" strike="noStrike">
              <a:solidFill>
                <a:schemeClr val="dk1"/>
              </a:solidFill>
              <a:latin typeface="Calibri"/>
              <a:ea typeface="Calibri"/>
              <a:cs typeface="Calibri"/>
              <a:sym typeface="Calibri"/>
            </a:endParaRPr>
          </a:p>
        </p:txBody>
      </p:sp>
      <p:sp>
        <p:nvSpPr>
          <p:cNvPr id="114" name="Google Shape;114;p2"/>
          <p:cNvSpPr txBox="1"/>
          <p:nvPr/>
        </p:nvSpPr>
        <p:spPr>
          <a:xfrm>
            <a:off x="717550" y="7586204"/>
            <a:ext cx="15122524" cy="22313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AVISO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0"/>
              </a:spcBef>
              <a:spcAft>
                <a:spcPts val="0"/>
              </a:spcAft>
              <a:buClr>
                <a:srgbClr val="000000"/>
              </a:buClr>
              <a:buSzPts val="5400"/>
              <a:buFont typeface="Arial"/>
              <a:buNone/>
            </a:pPr>
            <a:r>
              <a:rPr b="0" i="0" lang="pt-BR" sz="5400" u="none" cap="none" strike="noStrike">
                <a:solidFill>
                  <a:schemeClr val="dk1"/>
                </a:solidFill>
                <a:latin typeface="Calibri"/>
                <a:ea typeface="Calibri"/>
                <a:cs typeface="Calibri"/>
                <a:sym typeface="Calibri"/>
              </a:rPr>
              <a:t>	</a:t>
            </a:r>
            <a:r>
              <a:rPr b="1" i="0" lang="pt-BR" sz="4400" u="none" cap="none" strike="noStrike">
                <a:solidFill>
                  <a:schemeClr val="dk1"/>
                </a:solidFill>
                <a:latin typeface="Calibri"/>
                <a:ea typeface="Calibri"/>
                <a:cs typeface="Calibri"/>
                <a:sym typeface="Calibri"/>
              </a:rPr>
              <a:t>O USO DESTE MODELO </a:t>
            </a:r>
            <a:r>
              <a:rPr b="1" i="0" lang="pt-BR" sz="4400" u="sng" cap="none" strike="noStrike">
                <a:solidFill>
                  <a:schemeClr val="dk1"/>
                </a:solidFill>
                <a:latin typeface="Calibri"/>
                <a:ea typeface="Calibri"/>
                <a:cs typeface="Calibri"/>
                <a:sym typeface="Calibri"/>
              </a:rPr>
              <a:t>É OBRIGATÓRIO.</a:t>
            </a:r>
            <a:endParaRPr b="0" i="0" sz="4400" u="sng" cap="none" strike="noStrike">
              <a:solidFill>
                <a:schemeClr val="dk1"/>
              </a:solidFill>
              <a:latin typeface="Calibri"/>
              <a:ea typeface="Calibri"/>
              <a:cs typeface="Calibri"/>
              <a:sym typeface="Calibri"/>
            </a:endParaRPr>
          </a:p>
        </p:txBody>
      </p:sp>
      <p:cxnSp>
        <p:nvCxnSpPr>
          <p:cNvPr id="115" name="Google Shape;115;p2"/>
          <p:cNvCxnSpPr/>
          <p:nvPr/>
        </p:nvCxnSpPr>
        <p:spPr>
          <a:xfrm>
            <a:off x="717550" y="7200900"/>
            <a:ext cx="30964188" cy="0"/>
          </a:xfrm>
          <a:prstGeom prst="straightConnector1">
            <a:avLst/>
          </a:prstGeom>
          <a:noFill/>
          <a:ln cap="rnd" cmpd="sng" w="101600">
            <a:solidFill>
              <a:srgbClr val="E07118"/>
            </a:solidFill>
            <a:prstDash val="solid"/>
            <a:miter lim="800000"/>
            <a:headEnd len="sm" w="sm" type="none"/>
            <a:tailEnd len="sm" w="sm" type="none"/>
          </a:ln>
        </p:spPr>
      </p:cxnSp>
      <p:cxnSp>
        <p:nvCxnSpPr>
          <p:cNvPr id="116" name="Google Shape;116;p2"/>
          <p:cNvCxnSpPr/>
          <p:nvPr/>
        </p:nvCxnSpPr>
        <p:spPr>
          <a:xfrm>
            <a:off x="717550" y="29054999"/>
            <a:ext cx="30964187" cy="0"/>
          </a:xfrm>
          <a:prstGeom prst="straightConnector1">
            <a:avLst/>
          </a:prstGeom>
          <a:noFill/>
          <a:ln cap="rnd" cmpd="sng" w="101600">
            <a:solidFill>
              <a:srgbClr val="E07118"/>
            </a:solidFill>
            <a:prstDash val="solid"/>
            <a:miter lim="800000"/>
            <a:headEnd len="sm" w="sm" type="none"/>
            <a:tailEnd len="sm" w="sm" type="none"/>
          </a:ln>
        </p:spPr>
      </p:cxnSp>
      <p:sp>
        <p:nvSpPr>
          <p:cNvPr id="117" name="Google Shape;117;p2"/>
          <p:cNvSpPr txBox="1"/>
          <p:nvPr/>
        </p:nvSpPr>
        <p:spPr>
          <a:xfrm>
            <a:off x="8637588" y="29233211"/>
            <a:ext cx="1512252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LOGOTIPOS INSTITUCIONAIS</a:t>
            </a:r>
            <a:endParaRPr b="0" i="0" sz="1400" u="none" cap="none" strike="noStrike">
              <a:solidFill>
                <a:srgbClr val="000000"/>
              </a:solidFill>
              <a:latin typeface="Arial"/>
              <a:ea typeface="Arial"/>
              <a:cs typeface="Arial"/>
              <a:sym typeface="Arial"/>
            </a:endParaRPr>
          </a:p>
        </p:txBody>
      </p:sp>
      <p:pic>
        <p:nvPicPr>
          <p:cNvPr descr="Uma imagem contendo Texto&#10;&#10;Descrição gerada automaticamente" id="118" name="Google Shape;118;p2"/>
          <p:cNvPicPr preferRelativeResize="0"/>
          <p:nvPr/>
        </p:nvPicPr>
        <p:blipFill rotWithShape="1">
          <a:blip r:embed="rId3">
            <a:alphaModFix/>
          </a:blip>
          <a:srcRect b="0" l="0" r="0" t="0"/>
          <a:stretch/>
        </p:blipFill>
        <p:spPr>
          <a:xfrm>
            <a:off x="1285875" y="31035678"/>
            <a:ext cx="3752850" cy="1571625"/>
          </a:xfrm>
          <a:prstGeom prst="rect">
            <a:avLst/>
          </a:prstGeom>
          <a:noFill/>
          <a:ln>
            <a:noFill/>
          </a:ln>
        </p:spPr>
      </p:pic>
      <p:pic>
        <p:nvPicPr>
          <p:cNvPr descr="Logotipo, nome da empresa&#10;&#10;Descrição gerada automaticamente" id="119" name="Google Shape;119;p2"/>
          <p:cNvPicPr preferRelativeResize="0"/>
          <p:nvPr/>
        </p:nvPicPr>
        <p:blipFill rotWithShape="1">
          <a:blip r:embed="rId4">
            <a:alphaModFix/>
          </a:blip>
          <a:srcRect b="0" l="0" r="0" t="0"/>
          <a:stretch/>
        </p:blipFill>
        <p:spPr>
          <a:xfrm>
            <a:off x="5450503" y="31006182"/>
            <a:ext cx="2303461" cy="1655818"/>
          </a:xfrm>
          <a:prstGeom prst="rect">
            <a:avLst/>
          </a:prstGeom>
          <a:noFill/>
          <a:ln>
            <a:noFill/>
          </a:ln>
        </p:spPr>
      </p:pic>
      <p:pic>
        <p:nvPicPr>
          <p:cNvPr descr="Logotipo&#10;&#10;Descrição gerada automaticamente" id="120" name="Google Shape;120;p2"/>
          <p:cNvPicPr preferRelativeResize="0"/>
          <p:nvPr/>
        </p:nvPicPr>
        <p:blipFill rotWithShape="1">
          <a:blip r:embed="rId5">
            <a:alphaModFix/>
          </a:blip>
          <a:srcRect b="0" l="0" r="0" t="0"/>
          <a:stretch/>
        </p:blipFill>
        <p:spPr>
          <a:xfrm>
            <a:off x="8278813" y="31272882"/>
            <a:ext cx="4086224" cy="1258117"/>
          </a:xfrm>
          <a:prstGeom prst="rect">
            <a:avLst/>
          </a:prstGeom>
          <a:noFill/>
          <a:ln>
            <a:noFill/>
          </a:ln>
        </p:spPr>
      </p:pic>
      <p:pic>
        <p:nvPicPr>
          <p:cNvPr descr="Placa de letreiro luminoso&#10;&#10;Descrição gerada automaticamente com confiança média" id="121" name="Google Shape;121;p2"/>
          <p:cNvPicPr preferRelativeResize="0"/>
          <p:nvPr/>
        </p:nvPicPr>
        <p:blipFill rotWithShape="1">
          <a:blip r:embed="rId6">
            <a:alphaModFix/>
          </a:blip>
          <a:srcRect b="0" l="0" r="0" t="0"/>
          <a:stretch/>
        </p:blipFill>
        <p:spPr>
          <a:xfrm>
            <a:off x="717550" y="33430036"/>
            <a:ext cx="3810000" cy="1047750"/>
          </a:xfrm>
          <a:prstGeom prst="rect">
            <a:avLst/>
          </a:prstGeom>
          <a:noFill/>
          <a:ln>
            <a:noFill/>
          </a:ln>
        </p:spPr>
      </p:pic>
      <p:sp>
        <p:nvSpPr>
          <p:cNvPr id="122" name="Google Shape;122;p2"/>
          <p:cNvSpPr txBox="1"/>
          <p:nvPr/>
        </p:nvSpPr>
        <p:spPr>
          <a:xfrm>
            <a:off x="16559213" y="7523163"/>
            <a:ext cx="15122524" cy="69711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APOIO/AGRADECIMENTOS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5400"/>
              <a:buFont typeface="Arial"/>
              <a:buNone/>
            </a:pPr>
            <a:r>
              <a:rPr b="0" i="0" lang="pt-BR" sz="5400" u="none" cap="none" strike="noStrike">
                <a:solidFill>
                  <a:schemeClr val="dk1"/>
                </a:solidFill>
                <a:latin typeface="Calibri"/>
                <a:ea typeface="Calibri"/>
                <a:cs typeface="Calibri"/>
                <a:sym typeface="Calibri"/>
              </a:rPr>
              <a:t>	</a:t>
            </a:r>
            <a:r>
              <a:rPr b="0" i="0" lang="pt-BR" sz="4400" u="none" cap="none" strike="noStrike">
                <a:solidFill>
                  <a:schemeClr val="dk1"/>
                </a:solidFill>
                <a:latin typeface="Calibri"/>
                <a:ea typeface="Calibri"/>
                <a:cs typeface="Calibri"/>
                <a:sym typeface="Calibri"/>
              </a:rPr>
              <a:t>Sinta-se à vontade para utilizar texto ou imagens para registrar a/s instituição/ões apoiadoras de sua pesquisa.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400"/>
              <a:buFont typeface="Arial"/>
              <a:buNone/>
            </a:pPr>
            <a:r>
              <a:rPr b="0" i="0" lang="pt-BR" sz="4400" u="none" cap="none" strike="noStrike">
                <a:solidFill>
                  <a:schemeClr val="dk1"/>
                </a:solidFill>
                <a:latin typeface="Calibri"/>
                <a:ea typeface="Calibri"/>
                <a:cs typeface="Calibri"/>
                <a:sym typeface="Calibri"/>
              </a:rPr>
              <a:t>	Prefira imagens </a:t>
            </a:r>
            <a:r>
              <a:rPr b="1" i="0" lang="pt-BR" sz="4400" u="sng" cap="none" strike="noStrike">
                <a:solidFill>
                  <a:schemeClr val="dk1"/>
                </a:solidFill>
                <a:latin typeface="Calibri"/>
                <a:ea typeface="Calibri"/>
                <a:cs typeface="Calibri"/>
                <a:sym typeface="Calibri"/>
              </a:rPr>
              <a:t>com fundo transparente</a:t>
            </a:r>
            <a:r>
              <a:rPr b="0" i="0" lang="pt-BR" sz="4400" u="none" cap="none" strike="noStrike">
                <a:solidFill>
                  <a:schemeClr val="dk1"/>
                </a:solidFill>
                <a:latin typeface="Calibri"/>
                <a:ea typeface="Calibri"/>
                <a:cs typeface="Calibri"/>
                <a:sym typeface="Calibri"/>
              </a:rPr>
              <a:t>. Os formatos de arquivo .PNG e .SVG são compatíveis com fundos transparentes. Imagens com fundo na cor branca ficam desagradáveis com fundos coloridos.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400"/>
              <a:buFont typeface="Arial"/>
              <a:buNone/>
            </a:pPr>
            <a:r>
              <a:rPr b="0" i="0" lang="pt-BR" sz="4400" u="none" cap="none" strike="noStrike">
                <a:solidFill>
                  <a:schemeClr val="dk1"/>
                </a:solidFill>
                <a:latin typeface="Calibri"/>
                <a:ea typeface="Calibri"/>
                <a:cs typeface="Calibri"/>
                <a:sym typeface="Calibri"/>
              </a:rPr>
              <a:t>	Prefira imagens </a:t>
            </a:r>
            <a:r>
              <a:rPr b="1" i="0" lang="pt-BR" sz="4400" u="sng" cap="none" strike="noStrike">
                <a:solidFill>
                  <a:schemeClr val="dk1"/>
                </a:solidFill>
                <a:latin typeface="Calibri"/>
                <a:ea typeface="Calibri"/>
                <a:cs typeface="Calibri"/>
                <a:sym typeface="Calibri"/>
              </a:rPr>
              <a:t>com tamanho suficiente </a:t>
            </a:r>
            <a:r>
              <a:rPr b="0" i="0" lang="pt-BR" sz="4400" u="none" cap="none" strike="noStrike">
                <a:solidFill>
                  <a:schemeClr val="dk1"/>
                </a:solidFill>
                <a:latin typeface="Calibri"/>
                <a:ea typeface="Calibri"/>
                <a:cs typeface="Calibri"/>
                <a:sym typeface="Calibri"/>
              </a:rPr>
              <a:t>para que fiquem em resolução adequada no pôster. Veja o exemplo abaixo:</a:t>
            </a:r>
            <a:endParaRPr b="0" i="0" sz="1400" u="none" cap="none" strike="noStrike">
              <a:solidFill>
                <a:srgbClr val="000000"/>
              </a:solidFill>
              <a:latin typeface="Arial"/>
              <a:ea typeface="Arial"/>
              <a:cs typeface="Arial"/>
              <a:sym typeface="Arial"/>
            </a:endParaRPr>
          </a:p>
        </p:txBody>
      </p:sp>
      <p:grpSp>
        <p:nvGrpSpPr>
          <p:cNvPr id="123" name="Google Shape;123;p2"/>
          <p:cNvGrpSpPr/>
          <p:nvPr/>
        </p:nvGrpSpPr>
        <p:grpSpPr>
          <a:xfrm>
            <a:off x="16952759" y="15554460"/>
            <a:ext cx="14335432" cy="7505642"/>
            <a:chOff x="717550" y="23755918"/>
            <a:chExt cx="14335432" cy="7505642"/>
          </a:xfrm>
        </p:grpSpPr>
        <p:pic>
          <p:nvPicPr>
            <p:cNvPr descr="Logotipo, nome da empresa&#10;&#10;Descrição gerada automaticamente" id="124" name="Google Shape;124;p2"/>
            <p:cNvPicPr preferRelativeResize="0"/>
            <p:nvPr/>
          </p:nvPicPr>
          <p:blipFill rotWithShape="1">
            <a:blip r:embed="rId4">
              <a:alphaModFix/>
            </a:blip>
            <a:srcRect b="0" l="0" r="0" t="0"/>
            <a:stretch/>
          </p:blipFill>
          <p:spPr>
            <a:xfrm>
              <a:off x="1174880" y="23768952"/>
              <a:ext cx="6406909" cy="4605537"/>
            </a:xfrm>
            <a:prstGeom prst="rect">
              <a:avLst/>
            </a:prstGeom>
            <a:noFill/>
            <a:ln>
              <a:noFill/>
            </a:ln>
          </p:spPr>
        </p:pic>
        <p:sp>
          <p:nvSpPr>
            <p:cNvPr id="125" name="Google Shape;125;p2"/>
            <p:cNvSpPr txBox="1"/>
            <p:nvPr/>
          </p:nvSpPr>
          <p:spPr>
            <a:xfrm>
              <a:off x="717550" y="28953236"/>
              <a:ext cx="14335432"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1" lang="pt-BR" sz="3600" u="none" cap="none" strike="noStrike">
                  <a:solidFill>
                    <a:schemeClr val="dk1"/>
                  </a:solidFill>
                  <a:latin typeface="Calibri"/>
                  <a:ea typeface="Calibri"/>
                  <a:cs typeface="Calibri"/>
                  <a:sym typeface="Calibri"/>
                </a:rPr>
                <a:t>Fig. 1: Na esquerda, uma imagem de tamanho adequado e fundo transparente, cujo tamanho original é de 2102x1511 pixels. Na direita, uma imagem de tamanho inadequado e fundo branco, cujo tamanho original é de 65x47 pixels.   </a:t>
              </a:r>
              <a:endParaRPr b="0" i="0" sz="1400" u="none" cap="none" strike="noStrike">
                <a:solidFill>
                  <a:srgbClr val="000000"/>
                </a:solidFill>
                <a:latin typeface="Arial"/>
                <a:ea typeface="Arial"/>
                <a:cs typeface="Arial"/>
                <a:sym typeface="Arial"/>
              </a:endParaRPr>
            </a:p>
          </p:txBody>
        </p:sp>
        <p:pic>
          <p:nvPicPr>
            <p:cNvPr id="126" name="Google Shape;126;p2"/>
            <p:cNvPicPr preferRelativeResize="0"/>
            <p:nvPr/>
          </p:nvPicPr>
          <p:blipFill rotWithShape="1">
            <a:blip r:embed="rId7">
              <a:alphaModFix/>
            </a:blip>
            <a:srcRect b="0" l="0" r="0" t="0"/>
            <a:stretch/>
          </p:blipFill>
          <p:spPr>
            <a:xfrm>
              <a:off x="8683618" y="23755918"/>
              <a:ext cx="6369364" cy="4605537"/>
            </a:xfrm>
            <a:prstGeom prst="rect">
              <a:avLst/>
            </a:prstGeom>
            <a:noFill/>
            <a:ln>
              <a:noFill/>
            </a:ln>
          </p:spPr>
        </p:pic>
      </p:grpSp>
      <p:sp>
        <p:nvSpPr>
          <p:cNvPr id="127" name="Google Shape;127;p2"/>
          <p:cNvSpPr txBox="1"/>
          <p:nvPr/>
        </p:nvSpPr>
        <p:spPr>
          <a:xfrm>
            <a:off x="734436" y="11873659"/>
            <a:ext cx="15122524" cy="4785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NOMES DOS AUTORES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4400"/>
              <a:buFont typeface="Arial"/>
              <a:buNone/>
            </a:pPr>
            <a:r>
              <a:rPr b="0" i="0" lang="pt-BR" sz="4400" u="none" cap="none" strike="noStrike">
                <a:solidFill>
                  <a:schemeClr val="dk1"/>
                </a:solidFill>
                <a:latin typeface="Calibri"/>
                <a:ea typeface="Calibri"/>
                <a:cs typeface="Calibri"/>
                <a:sym typeface="Calibri"/>
              </a:rPr>
              <a:t>	</a:t>
            </a:r>
            <a:r>
              <a:rPr b="1" i="0" lang="pt-BR" sz="4400" u="none" cap="none" strike="noStrike">
                <a:solidFill>
                  <a:schemeClr val="dk1"/>
                </a:solidFill>
                <a:latin typeface="Calibri"/>
                <a:ea typeface="Calibri"/>
                <a:cs typeface="Calibri"/>
                <a:sym typeface="Calibri"/>
              </a:rPr>
              <a:t>O nome do/a autor/a deve estar em primeiro lugar, </a:t>
            </a:r>
            <a:r>
              <a:rPr b="0" i="0" lang="pt-BR" sz="4400" u="none" cap="none" strike="noStrike">
                <a:solidFill>
                  <a:schemeClr val="dk1"/>
                </a:solidFill>
                <a:latin typeface="Calibri"/>
                <a:ea typeface="Calibri"/>
                <a:cs typeface="Calibri"/>
                <a:sym typeface="Calibri"/>
              </a:rPr>
              <a:t>e somente então os dos demais coautores.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400"/>
              <a:buFont typeface="Arial"/>
              <a:buNone/>
            </a:pPr>
            <a:r>
              <a:rPr b="0" i="0" lang="pt-BR" sz="4400" u="none" cap="none" strike="noStrike">
                <a:solidFill>
                  <a:schemeClr val="dk1"/>
                </a:solidFill>
                <a:latin typeface="Calibri"/>
                <a:ea typeface="Calibri"/>
                <a:cs typeface="Calibri"/>
                <a:sym typeface="Calibri"/>
              </a:rPr>
              <a:t>	Pode-se registrar os autores com as instituições logo em seguida, entre parênteses, ou como notas/números indicando a qual instituição pertencem; veja os exemplos abaixo.</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717550" y="17478879"/>
            <a:ext cx="15122525" cy="15234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pt-BR" sz="4400" u="none" cap="none" strike="noStrike">
                <a:solidFill>
                  <a:schemeClr val="dk1"/>
                </a:solidFill>
                <a:latin typeface="Calibri"/>
                <a:ea typeface="Calibri"/>
                <a:cs typeface="Calibri"/>
                <a:sym typeface="Calibri"/>
              </a:rPr>
              <a:t>Exemplo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4400"/>
              <a:buFont typeface="Arial"/>
              <a:buNone/>
            </a:pPr>
            <a:r>
              <a:rPr b="1" i="0" lang="pt-BR" sz="4400" u="none" cap="none" strike="noStrike">
                <a:solidFill>
                  <a:schemeClr val="dk1"/>
                </a:solidFill>
                <a:latin typeface="Calibri"/>
                <a:ea typeface="Calibri"/>
                <a:cs typeface="Calibri"/>
                <a:sym typeface="Calibri"/>
              </a:rPr>
              <a:t>Primeiro Autor </a:t>
            </a:r>
            <a:r>
              <a:rPr b="0" i="0" lang="pt-BR" sz="4400" u="none" cap="none" strike="noStrike">
                <a:solidFill>
                  <a:schemeClr val="dk1"/>
                </a:solidFill>
                <a:latin typeface="Calibri"/>
                <a:ea typeface="Calibri"/>
                <a:cs typeface="Calibri"/>
                <a:sym typeface="Calibri"/>
              </a:rPr>
              <a:t>(FEM/Unicamp), </a:t>
            </a:r>
            <a:r>
              <a:rPr b="1" i="0" lang="pt-BR" sz="4400" u="none" cap="none" strike="noStrike">
                <a:solidFill>
                  <a:schemeClr val="dk1"/>
                </a:solidFill>
                <a:latin typeface="Calibri"/>
                <a:ea typeface="Calibri"/>
                <a:cs typeface="Calibri"/>
                <a:sym typeface="Calibri"/>
              </a:rPr>
              <a:t>Segundo Autor </a:t>
            </a:r>
            <a:r>
              <a:rPr b="0" i="0" lang="pt-BR" sz="4400" u="none" cap="none" strike="noStrike">
                <a:solidFill>
                  <a:schemeClr val="dk1"/>
                </a:solidFill>
                <a:latin typeface="Calibri"/>
                <a:ea typeface="Calibri"/>
                <a:cs typeface="Calibri"/>
                <a:sym typeface="Calibri"/>
              </a:rPr>
              <a:t>(FEEC/Unicamp)</a:t>
            </a:r>
            <a:endParaRPr b="1" i="1" sz="4400" u="none" cap="none" strike="noStrike">
              <a:solidFill>
                <a:schemeClr val="dk1"/>
              </a:solidFill>
              <a:latin typeface="Calibri"/>
              <a:ea typeface="Calibri"/>
              <a:cs typeface="Calibri"/>
              <a:sym typeface="Calibri"/>
            </a:endParaRPr>
          </a:p>
        </p:txBody>
      </p:sp>
      <p:sp>
        <p:nvSpPr>
          <p:cNvPr id="129" name="Google Shape;129;p2"/>
          <p:cNvSpPr txBox="1"/>
          <p:nvPr/>
        </p:nvSpPr>
        <p:spPr>
          <a:xfrm>
            <a:off x="717550" y="19578067"/>
            <a:ext cx="15122525" cy="32624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pt-BR" sz="4400" u="none" cap="none" strike="noStrike">
                <a:solidFill>
                  <a:schemeClr val="dk1"/>
                </a:solidFill>
                <a:latin typeface="Calibri"/>
                <a:ea typeface="Calibri"/>
                <a:cs typeface="Calibri"/>
                <a:sym typeface="Calibri"/>
              </a:rPr>
              <a:t>Exemplo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4400"/>
              <a:buFont typeface="Arial"/>
              <a:buNone/>
            </a:pPr>
            <a:r>
              <a:rPr b="1" i="0" lang="pt-BR" sz="4400" u="none" cap="none" strike="noStrike">
                <a:solidFill>
                  <a:schemeClr val="dk1"/>
                </a:solidFill>
                <a:latin typeface="Calibri"/>
                <a:ea typeface="Calibri"/>
                <a:cs typeface="Calibri"/>
                <a:sym typeface="Calibri"/>
              </a:rPr>
              <a:t>Primeiro Autor¹</a:t>
            </a:r>
            <a:r>
              <a:rPr b="0" i="0" lang="pt-BR" sz="4400" u="none" cap="none" strike="noStrike">
                <a:solidFill>
                  <a:schemeClr val="dk1"/>
                </a:solidFill>
                <a:latin typeface="Calibri"/>
                <a:ea typeface="Calibri"/>
                <a:cs typeface="Calibri"/>
                <a:sym typeface="Calibri"/>
              </a:rPr>
              <a:t>, </a:t>
            </a:r>
            <a:r>
              <a:rPr b="1" i="0" lang="pt-BR" sz="4400" u="none" cap="none" strike="noStrike">
                <a:solidFill>
                  <a:schemeClr val="dk1"/>
                </a:solidFill>
                <a:latin typeface="Calibri"/>
                <a:ea typeface="Calibri"/>
                <a:cs typeface="Calibri"/>
                <a:sym typeface="Calibri"/>
              </a:rPr>
              <a:t>Segundo Autor², Terceiro Autor³</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3600"/>
              <a:buFont typeface="Arial"/>
              <a:buNone/>
            </a:pPr>
            <a:r>
              <a:rPr b="0" i="0" lang="pt-BR" sz="3600" u="none" cap="none" strike="noStrike">
                <a:solidFill>
                  <a:schemeClr val="dk1"/>
                </a:solidFill>
                <a:latin typeface="Calibri"/>
                <a:ea typeface="Calibri"/>
                <a:cs typeface="Calibri"/>
                <a:sym typeface="Calibri"/>
              </a:rPr>
              <a:t>¹ Faculdade de Odontologia de Piracicaba – FOP/Unicamp; ² Faculdade de Ciências Médicas da Unicamp – FCM/Unicamp; ³ Faculdade de Medicina da Universidade de São Paulo/FMUSP</a:t>
            </a:r>
            <a:endParaRPr b="0" i="0" sz="1400" u="none" cap="none" strike="noStrike">
              <a:solidFill>
                <a:srgbClr val="000000"/>
              </a:solidFill>
              <a:latin typeface="Arial"/>
              <a:ea typeface="Arial"/>
              <a:cs typeface="Arial"/>
              <a:sym typeface="Arial"/>
            </a:endParaRPr>
          </a:p>
        </p:txBody>
      </p:sp>
      <p:pic>
        <p:nvPicPr>
          <p:cNvPr descr="Logotipo, Ícone&#10;&#10;Descrição gerada automaticamente" id="130" name="Google Shape;130;p2"/>
          <p:cNvPicPr preferRelativeResize="0"/>
          <p:nvPr/>
        </p:nvPicPr>
        <p:blipFill rotWithShape="1">
          <a:blip r:embed="rId8">
            <a:alphaModFix/>
          </a:blip>
          <a:srcRect b="0" l="0" r="0" t="0"/>
          <a:stretch/>
        </p:blipFill>
        <p:spPr>
          <a:xfrm>
            <a:off x="5038726" y="32699274"/>
            <a:ext cx="2482952" cy="2474194"/>
          </a:xfrm>
          <a:prstGeom prst="rect">
            <a:avLst/>
          </a:prstGeom>
          <a:noFill/>
          <a:ln>
            <a:noFill/>
          </a:ln>
        </p:spPr>
      </p:pic>
      <p:pic>
        <p:nvPicPr>
          <p:cNvPr descr="Forma&#10;&#10;Descrição gerada automaticamente com confiança média" id="131" name="Google Shape;131;p2"/>
          <p:cNvPicPr preferRelativeResize="0"/>
          <p:nvPr/>
        </p:nvPicPr>
        <p:blipFill rotWithShape="1">
          <a:blip r:embed="rId9">
            <a:alphaModFix/>
          </a:blip>
          <a:srcRect b="0" l="0" r="0" t="0"/>
          <a:stretch/>
        </p:blipFill>
        <p:spPr>
          <a:xfrm>
            <a:off x="8544284" y="33212932"/>
            <a:ext cx="4151288" cy="1356510"/>
          </a:xfrm>
          <a:prstGeom prst="rect">
            <a:avLst/>
          </a:prstGeom>
          <a:noFill/>
          <a:ln>
            <a:noFill/>
          </a:ln>
        </p:spPr>
      </p:pic>
      <p:pic>
        <p:nvPicPr>
          <p:cNvPr descr="Ícone&#10;&#10;Descrição gerada automaticamente com confiança baixa" id="132" name="Google Shape;132;p2"/>
          <p:cNvPicPr preferRelativeResize="0"/>
          <p:nvPr/>
        </p:nvPicPr>
        <p:blipFill rotWithShape="1">
          <a:blip r:embed="rId10">
            <a:alphaModFix/>
          </a:blip>
          <a:srcRect b="0" l="0" r="0" t="0"/>
          <a:stretch/>
        </p:blipFill>
        <p:spPr>
          <a:xfrm>
            <a:off x="1332169" y="35332254"/>
            <a:ext cx="3091938" cy="1269397"/>
          </a:xfrm>
          <a:prstGeom prst="rect">
            <a:avLst/>
          </a:prstGeom>
          <a:noFill/>
          <a:ln>
            <a:noFill/>
          </a:ln>
        </p:spPr>
      </p:pic>
      <p:pic>
        <p:nvPicPr>
          <p:cNvPr descr="Desenho com traços pretos em fundo branco&#10;&#10;Descrição gerada automaticamente com confiança média" id="133" name="Google Shape;133;p2"/>
          <p:cNvPicPr preferRelativeResize="0"/>
          <p:nvPr/>
        </p:nvPicPr>
        <p:blipFill rotWithShape="1">
          <a:blip r:embed="rId11">
            <a:alphaModFix/>
          </a:blip>
          <a:srcRect b="0" l="0" r="0" t="0"/>
          <a:stretch/>
        </p:blipFill>
        <p:spPr>
          <a:xfrm>
            <a:off x="5038725" y="35426742"/>
            <a:ext cx="4194457" cy="1426552"/>
          </a:xfrm>
          <a:prstGeom prst="rect">
            <a:avLst/>
          </a:prstGeom>
          <a:noFill/>
          <a:ln>
            <a:noFill/>
          </a:ln>
        </p:spPr>
      </p:pic>
      <p:pic>
        <p:nvPicPr>
          <p:cNvPr descr="Logotipo&#10;&#10;Descrição gerada automaticamente com confiança média" id="134" name="Google Shape;134;p2"/>
          <p:cNvPicPr preferRelativeResize="0"/>
          <p:nvPr/>
        </p:nvPicPr>
        <p:blipFill rotWithShape="1">
          <a:blip r:embed="rId12">
            <a:alphaModFix/>
          </a:blip>
          <a:srcRect b="0" l="0" r="0" t="0"/>
          <a:stretch/>
        </p:blipFill>
        <p:spPr>
          <a:xfrm>
            <a:off x="9793287" y="35268535"/>
            <a:ext cx="3763056" cy="2089145"/>
          </a:xfrm>
          <a:prstGeom prst="rect">
            <a:avLst/>
          </a:prstGeom>
          <a:noFill/>
          <a:ln>
            <a:noFill/>
          </a:ln>
        </p:spPr>
      </p:pic>
      <p:pic>
        <p:nvPicPr>
          <p:cNvPr descr="Interface gráfica do usuário&#10;&#10;Descrição gerada automaticamente com confiança média" id="135" name="Google Shape;135;p2"/>
          <p:cNvPicPr preferRelativeResize="0"/>
          <p:nvPr/>
        </p:nvPicPr>
        <p:blipFill rotWithShape="1">
          <a:blip r:embed="rId13">
            <a:alphaModFix/>
          </a:blip>
          <a:srcRect b="0" l="0" r="0" t="0"/>
          <a:stretch/>
        </p:blipFill>
        <p:spPr>
          <a:xfrm>
            <a:off x="1211895" y="37456939"/>
            <a:ext cx="4236405" cy="1644494"/>
          </a:xfrm>
          <a:prstGeom prst="rect">
            <a:avLst/>
          </a:prstGeom>
          <a:noFill/>
          <a:ln>
            <a:noFill/>
          </a:ln>
        </p:spPr>
      </p:pic>
      <p:pic>
        <p:nvPicPr>
          <p:cNvPr descr="Logotipo&#10;&#10;Descrição gerada automaticamente" id="136" name="Google Shape;136;p2"/>
          <p:cNvPicPr preferRelativeResize="0"/>
          <p:nvPr/>
        </p:nvPicPr>
        <p:blipFill rotWithShape="1">
          <a:blip r:embed="rId14">
            <a:alphaModFix/>
          </a:blip>
          <a:srcRect b="0" l="0" r="0" t="0"/>
          <a:stretch/>
        </p:blipFill>
        <p:spPr>
          <a:xfrm>
            <a:off x="5511800" y="36725981"/>
            <a:ext cx="3462150" cy="2447586"/>
          </a:xfrm>
          <a:prstGeom prst="rect">
            <a:avLst/>
          </a:prstGeom>
          <a:noFill/>
          <a:ln>
            <a:noFill/>
          </a:ln>
        </p:spPr>
      </p:pic>
      <p:pic>
        <p:nvPicPr>
          <p:cNvPr descr="Forma&#10;&#10;Descrição gerada automaticamente com confiança baixa" id="137" name="Google Shape;137;p2"/>
          <p:cNvPicPr preferRelativeResize="0"/>
          <p:nvPr/>
        </p:nvPicPr>
        <p:blipFill rotWithShape="1">
          <a:blip r:embed="rId15">
            <a:alphaModFix/>
          </a:blip>
          <a:srcRect b="0" l="0" r="0" t="0"/>
          <a:stretch/>
        </p:blipFill>
        <p:spPr>
          <a:xfrm>
            <a:off x="17183100" y="30514717"/>
            <a:ext cx="1645444" cy="3965777"/>
          </a:xfrm>
          <a:prstGeom prst="rect">
            <a:avLst/>
          </a:prstGeom>
          <a:noFill/>
          <a:ln>
            <a:noFill/>
          </a:ln>
        </p:spPr>
      </p:pic>
      <p:pic>
        <p:nvPicPr>
          <p:cNvPr descr="Logotipo&#10;&#10;Descrição gerada automaticamente" id="138" name="Google Shape;138;p2"/>
          <p:cNvPicPr preferRelativeResize="0"/>
          <p:nvPr/>
        </p:nvPicPr>
        <p:blipFill rotWithShape="1">
          <a:blip r:embed="rId16">
            <a:alphaModFix/>
          </a:blip>
          <a:srcRect b="0" l="0" r="0" t="0"/>
          <a:stretch/>
        </p:blipFill>
        <p:spPr>
          <a:xfrm>
            <a:off x="19088099" y="30640005"/>
            <a:ext cx="2796451" cy="1530490"/>
          </a:xfrm>
          <a:prstGeom prst="rect">
            <a:avLst/>
          </a:prstGeom>
          <a:noFill/>
          <a:ln>
            <a:noFill/>
          </a:ln>
        </p:spPr>
      </p:pic>
      <p:pic>
        <p:nvPicPr>
          <p:cNvPr descr="Logotipo, Ícone&#10;&#10;Descrição gerada automaticamente" id="139" name="Google Shape;139;p2"/>
          <p:cNvPicPr preferRelativeResize="0"/>
          <p:nvPr/>
        </p:nvPicPr>
        <p:blipFill rotWithShape="1">
          <a:blip r:embed="rId17">
            <a:alphaModFix/>
          </a:blip>
          <a:srcRect b="0" l="0" r="0" t="0"/>
          <a:stretch/>
        </p:blipFill>
        <p:spPr>
          <a:xfrm>
            <a:off x="22235886" y="30770971"/>
            <a:ext cx="1623332" cy="1295544"/>
          </a:xfrm>
          <a:prstGeom prst="rect">
            <a:avLst/>
          </a:prstGeom>
          <a:noFill/>
          <a:ln>
            <a:noFill/>
          </a:ln>
        </p:spPr>
      </p:pic>
      <p:pic>
        <p:nvPicPr>
          <p:cNvPr descr="Fundo preto com letras vermelhas&#10;&#10;Descrição gerada automaticamente" id="140" name="Google Shape;140;p2"/>
          <p:cNvPicPr preferRelativeResize="0"/>
          <p:nvPr/>
        </p:nvPicPr>
        <p:blipFill rotWithShape="1">
          <a:blip r:embed="rId18">
            <a:alphaModFix/>
          </a:blip>
          <a:srcRect b="0" l="0" r="0" t="0"/>
          <a:stretch/>
        </p:blipFill>
        <p:spPr>
          <a:xfrm>
            <a:off x="22257251" y="32315322"/>
            <a:ext cx="1517149" cy="2124248"/>
          </a:xfrm>
          <a:prstGeom prst="rect">
            <a:avLst/>
          </a:prstGeom>
          <a:noFill/>
          <a:ln>
            <a:noFill/>
          </a:ln>
        </p:spPr>
      </p:pic>
      <p:pic>
        <p:nvPicPr>
          <p:cNvPr descr="Diagrama&#10;&#10;Descrição gerada automaticamente" id="141" name="Google Shape;141;p2"/>
          <p:cNvPicPr preferRelativeResize="0"/>
          <p:nvPr/>
        </p:nvPicPr>
        <p:blipFill rotWithShape="1">
          <a:blip r:embed="rId19">
            <a:alphaModFix/>
          </a:blip>
          <a:srcRect b="0" l="0" r="0" t="0"/>
          <a:stretch/>
        </p:blipFill>
        <p:spPr>
          <a:xfrm>
            <a:off x="25115838" y="30196865"/>
            <a:ext cx="2095792" cy="2095792"/>
          </a:xfrm>
          <a:prstGeom prst="rect">
            <a:avLst/>
          </a:prstGeom>
          <a:noFill/>
          <a:ln>
            <a:noFill/>
          </a:ln>
        </p:spPr>
      </p:pic>
      <p:pic>
        <p:nvPicPr>
          <p:cNvPr descr="Desenho com traços pretos em fundo branco&#10;&#10;Descrição gerada automaticamente com confiança baixa" id="142" name="Google Shape;142;p2"/>
          <p:cNvPicPr preferRelativeResize="0"/>
          <p:nvPr/>
        </p:nvPicPr>
        <p:blipFill rotWithShape="1">
          <a:blip r:embed="rId20">
            <a:alphaModFix/>
          </a:blip>
          <a:srcRect b="0" l="0" r="0" t="0"/>
          <a:stretch/>
        </p:blipFill>
        <p:spPr>
          <a:xfrm>
            <a:off x="24701500" y="33228134"/>
            <a:ext cx="2582482" cy="1228372"/>
          </a:xfrm>
          <a:prstGeom prst="rect">
            <a:avLst/>
          </a:prstGeom>
          <a:noFill/>
          <a:ln>
            <a:noFill/>
          </a:ln>
        </p:spPr>
      </p:pic>
      <p:pic>
        <p:nvPicPr>
          <p:cNvPr descr="Logotipo&#10;&#10;Descrição gerada automaticamente" id="143" name="Google Shape;143;p2"/>
          <p:cNvPicPr preferRelativeResize="0"/>
          <p:nvPr/>
        </p:nvPicPr>
        <p:blipFill rotWithShape="1">
          <a:blip r:embed="rId21">
            <a:alphaModFix/>
          </a:blip>
          <a:srcRect b="0" l="0" r="0" t="0"/>
          <a:stretch/>
        </p:blipFill>
        <p:spPr>
          <a:xfrm>
            <a:off x="28288910" y="30151835"/>
            <a:ext cx="2143125" cy="2143125"/>
          </a:xfrm>
          <a:prstGeom prst="rect">
            <a:avLst/>
          </a:prstGeom>
          <a:noFill/>
          <a:ln>
            <a:noFill/>
          </a:ln>
        </p:spPr>
      </p:pic>
      <p:pic>
        <p:nvPicPr>
          <p:cNvPr descr="Uma imagem contendo Diagrama&#10;&#10;Descrição gerada automaticamente" id="144" name="Google Shape;144;p2"/>
          <p:cNvPicPr preferRelativeResize="0"/>
          <p:nvPr/>
        </p:nvPicPr>
        <p:blipFill rotWithShape="1">
          <a:blip r:embed="rId22">
            <a:alphaModFix/>
          </a:blip>
          <a:srcRect b="0" l="0" r="0" t="0"/>
          <a:stretch/>
        </p:blipFill>
        <p:spPr>
          <a:xfrm>
            <a:off x="28348781" y="32275457"/>
            <a:ext cx="2143125" cy="2143125"/>
          </a:xfrm>
          <a:prstGeom prst="rect">
            <a:avLst/>
          </a:prstGeom>
          <a:noFill/>
          <a:ln>
            <a:noFill/>
          </a:ln>
        </p:spPr>
      </p:pic>
      <p:pic>
        <p:nvPicPr>
          <p:cNvPr descr="Uma imagem contendo Logotipo&#10;&#10;Descrição gerada automaticamente" id="145" name="Google Shape;145;p2"/>
          <p:cNvPicPr preferRelativeResize="0"/>
          <p:nvPr/>
        </p:nvPicPr>
        <p:blipFill rotWithShape="1">
          <a:blip r:embed="rId23">
            <a:alphaModFix/>
          </a:blip>
          <a:srcRect b="0" l="0" r="0" t="0"/>
          <a:stretch/>
        </p:blipFill>
        <p:spPr>
          <a:xfrm>
            <a:off x="17809479" y="35256898"/>
            <a:ext cx="1771429" cy="1857143"/>
          </a:xfrm>
          <a:prstGeom prst="rect">
            <a:avLst/>
          </a:prstGeom>
          <a:noFill/>
          <a:ln>
            <a:noFill/>
          </a:ln>
        </p:spPr>
      </p:pic>
      <p:pic>
        <p:nvPicPr>
          <p:cNvPr descr="Logotipo&#10;&#10;Descrição gerada automaticamente" id="146" name="Google Shape;146;p2"/>
          <p:cNvPicPr preferRelativeResize="0"/>
          <p:nvPr/>
        </p:nvPicPr>
        <p:blipFill rotWithShape="1">
          <a:blip r:embed="rId24">
            <a:alphaModFix/>
          </a:blip>
          <a:srcRect b="0" l="0" r="0" t="0"/>
          <a:stretch/>
        </p:blipFill>
        <p:spPr>
          <a:xfrm>
            <a:off x="17196155" y="37602033"/>
            <a:ext cx="2902015" cy="1447380"/>
          </a:xfrm>
          <a:prstGeom prst="rect">
            <a:avLst/>
          </a:prstGeom>
          <a:noFill/>
          <a:ln>
            <a:noFill/>
          </a:ln>
        </p:spPr>
      </p:pic>
      <p:pic>
        <p:nvPicPr>
          <p:cNvPr descr="Ícone&#10;&#10;Descrição gerada automaticamente" id="147" name="Google Shape;147;p2"/>
          <p:cNvPicPr preferRelativeResize="0"/>
          <p:nvPr/>
        </p:nvPicPr>
        <p:blipFill rotWithShape="1">
          <a:blip r:embed="rId25">
            <a:alphaModFix/>
          </a:blip>
          <a:srcRect b="0" l="0" r="0" t="0"/>
          <a:stretch/>
        </p:blipFill>
        <p:spPr>
          <a:xfrm>
            <a:off x="19838372" y="35156948"/>
            <a:ext cx="2857143" cy="2857143"/>
          </a:xfrm>
          <a:prstGeom prst="rect">
            <a:avLst/>
          </a:prstGeom>
          <a:noFill/>
          <a:ln>
            <a:noFill/>
          </a:ln>
        </p:spPr>
      </p:pic>
      <p:pic>
        <p:nvPicPr>
          <p:cNvPr descr="Ícone&#10;&#10;Descrição gerada automaticamente" id="148" name="Google Shape;148;p2"/>
          <p:cNvPicPr preferRelativeResize="0"/>
          <p:nvPr/>
        </p:nvPicPr>
        <p:blipFill rotWithShape="1">
          <a:blip r:embed="rId26">
            <a:alphaModFix/>
          </a:blip>
          <a:srcRect b="0" l="0" r="0" t="0"/>
          <a:stretch/>
        </p:blipFill>
        <p:spPr>
          <a:xfrm>
            <a:off x="22468279" y="35155523"/>
            <a:ext cx="2580492" cy="2577306"/>
          </a:xfrm>
          <a:prstGeom prst="rect">
            <a:avLst/>
          </a:prstGeom>
          <a:noFill/>
          <a:ln>
            <a:noFill/>
          </a:ln>
        </p:spPr>
      </p:pic>
      <p:pic>
        <p:nvPicPr>
          <p:cNvPr descr="Logotipo&#10;&#10;Descrição gerada automaticamente" id="149" name="Google Shape;149;p2"/>
          <p:cNvPicPr preferRelativeResize="0"/>
          <p:nvPr/>
        </p:nvPicPr>
        <p:blipFill rotWithShape="1">
          <a:blip r:embed="rId27">
            <a:alphaModFix/>
          </a:blip>
          <a:srcRect b="0" l="0" r="0" t="0"/>
          <a:stretch/>
        </p:blipFill>
        <p:spPr>
          <a:xfrm>
            <a:off x="25135776" y="35172528"/>
            <a:ext cx="2359709" cy="2359709"/>
          </a:xfrm>
          <a:prstGeom prst="rect">
            <a:avLst/>
          </a:prstGeom>
          <a:noFill/>
          <a:ln>
            <a:noFill/>
          </a:ln>
        </p:spPr>
      </p:pic>
      <p:pic>
        <p:nvPicPr>
          <p:cNvPr descr="Logotipo&#10;&#10;Descrição gerada automaticamente com confiança média" id="150" name="Google Shape;150;p2"/>
          <p:cNvPicPr preferRelativeResize="0"/>
          <p:nvPr/>
        </p:nvPicPr>
        <p:blipFill rotWithShape="1">
          <a:blip r:embed="rId28">
            <a:alphaModFix/>
          </a:blip>
          <a:srcRect b="0" l="0" r="0" t="0"/>
          <a:stretch/>
        </p:blipFill>
        <p:spPr>
          <a:xfrm>
            <a:off x="27641550" y="35330094"/>
            <a:ext cx="2508182" cy="2542599"/>
          </a:xfrm>
          <a:prstGeom prst="rect">
            <a:avLst/>
          </a:prstGeom>
          <a:noFill/>
          <a:ln>
            <a:noFill/>
          </a:ln>
        </p:spPr>
      </p:pic>
      <p:pic>
        <p:nvPicPr>
          <p:cNvPr descr="Ícone&#10;&#10;Descrição gerada automaticamente" id="151" name="Google Shape;151;p2"/>
          <p:cNvPicPr preferRelativeResize="0"/>
          <p:nvPr/>
        </p:nvPicPr>
        <p:blipFill rotWithShape="1">
          <a:blip r:embed="rId29">
            <a:alphaModFix/>
          </a:blip>
          <a:srcRect b="0" l="0" r="0" t="0"/>
          <a:stretch/>
        </p:blipFill>
        <p:spPr>
          <a:xfrm>
            <a:off x="16945534" y="39243097"/>
            <a:ext cx="2227235" cy="2873133"/>
          </a:xfrm>
          <a:prstGeom prst="rect">
            <a:avLst/>
          </a:prstGeom>
          <a:noFill/>
          <a:ln>
            <a:noFill/>
          </a:ln>
        </p:spPr>
      </p:pic>
      <p:pic>
        <p:nvPicPr>
          <p:cNvPr descr="Ícone&#10;&#10;Descrição gerada automaticamente" id="152" name="Google Shape;152;p2"/>
          <p:cNvPicPr preferRelativeResize="0"/>
          <p:nvPr/>
        </p:nvPicPr>
        <p:blipFill rotWithShape="1">
          <a:blip r:embed="rId30">
            <a:alphaModFix/>
          </a:blip>
          <a:srcRect b="0" l="0" r="0" t="0"/>
          <a:stretch/>
        </p:blipFill>
        <p:spPr>
          <a:xfrm>
            <a:off x="21019236" y="38204747"/>
            <a:ext cx="3101239" cy="1279594"/>
          </a:xfrm>
          <a:prstGeom prst="rect">
            <a:avLst/>
          </a:prstGeom>
          <a:noFill/>
          <a:ln>
            <a:noFill/>
          </a:ln>
        </p:spPr>
      </p:pic>
      <p:pic>
        <p:nvPicPr>
          <p:cNvPr descr="Padrão do plano de fundo&#10;&#10;Descrição gerada automaticamente" id="153" name="Google Shape;153;p2"/>
          <p:cNvPicPr preferRelativeResize="0"/>
          <p:nvPr/>
        </p:nvPicPr>
        <p:blipFill rotWithShape="1">
          <a:blip r:embed="rId31">
            <a:alphaModFix/>
          </a:blip>
          <a:srcRect b="0" l="0" r="0" t="0"/>
          <a:stretch/>
        </p:blipFill>
        <p:spPr>
          <a:xfrm>
            <a:off x="19232490" y="39502551"/>
            <a:ext cx="1246260" cy="2322688"/>
          </a:xfrm>
          <a:prstGeom prst="rect">
            <a:avLst/>
          </a:prstGeom>
          <a:noFill/>
          <a:ln>
            <a:noFill/>
          </a:ln>
        </p:spPr>
      </p:pic>
      <p:pic>
        <p:nvPicPr>
          <p:cNvPr descr="Logotipo&#10;&#10;Descrição gerada automaticamente" id="154" name="Google Shape;154;p2"/>
          <p:cNvPicPr preferRelativeResize="0"/>
          <p:nvPr/>
        </p:nvPicPr>
        <p:blipFill rotWithShape="1">
          <a:blip r:embed="rId32">
            <a:alphaModFix/>
          </a:blip>
          <a:srcRect b="0" l="0" r="0" t="0"/>
          <a:stretch/>
        </p:blipFill>
        <p:spPr>
          <a:xfrm>
            <a:off x="21601132" y="39769251"/>
            <a:ext cx="2058968" cy="2713837"/>
          </a:xfrm>
          <a:prstGeom prst="rect">
            <a:avLst/>
          </a:prstGeom>
          <a:noFill/>
          <a:ln>
            <a:noFill/>
          </a:ln>
        </p:spPr>
      </p:pic>
      <p:pic>
        <p:nvPicPr>
          <p:cNvPr descr="Forma&#10;&#10;Descrição gerada automaticamente" id="155" name="Google Shape;155;p2"/>
          <p:cNvPicPr preferRelativeResize="0"/>
          <p:nvPr/>
        </p:nvPicPr>
        <p:blipFill rotWithShape="1">
          <a:blip r:embed="rId33">
            <a:alphaModFix/>
          </a:blip>
          <a:srcRect b="0" l="0" r="0" t="0"/>
          <a:stretch/>
        </p:blipFill>
        <p:spPr>
          <a:xfrm>
            <a:off x="24524673" y="38185899"/>
            <a:ext cx="2373928" cy="2373928"/>
          </a:xfrm>
          <a:prstGeom prst="rect">
            <a:avLst/>
          </a:prstGeom>
          <a:noFill/>
          <a:ln>
            <a:noFill/>
          </a:ln>
        </p:spPr>
      </p:pic>
      <p:pic>
        <p:nvPicPr>
          <p:cNvPr descr="Texto&#10;&#10;Descrição gerada automaticamente" id="156" name="Google Shape;156;p2"/>
          <p:cNvPicPr preferRelativeResize="0"/>
          <p:nvPr/>
        </p:nvPicPr>
        <p:blipFill rotWithShape="1">
          <a:blip r:embed="rId34">
            <a:alphaModFix/>
          </a:blip>
          <a:srcRect b="0" l="0" r="0" t="0"/>
          <a:stretch/>
        </p:blipFill>
        <p:spPr>
          <a:xfrm>
            <a:off x="24286369" y="40728895"/>
            <a:ext cx="2812256" cy="1104408"/>
          </a:xfrm>
          <a:prstGeom prst="rect">
            <a:avLst/>
          </a:prstGeom>
          <a:noFill/>
          <a:ln>
            <a:noFill/>
          </a:ln>
        </p:spPr>
      </p:pic>
      <p:pic>
        <p:nvPicPr>
          <p:cNvPr descr="Logotipo&#10;&#10;Descrição gerada automaticamente" id="157" name="Google Shape;157;p2"/>
          <p:cNvPicPr preferRelativeResize="0"/>
          <p:nvPr/>
        </p:nvPicPr>
        <p:blipFill rotWithShape="1">
          <a:blip r:embed="rId35">
            <a:alphaModFix/>
          </a:blip>
          <a:srcRect b="0" l="0" r="0" t="0"/>
          <a:stretch/>
        </p:blipFill>
        <p:spPr>
          <a:xfrm>
            <a:off x="27090749" y="40600186"/>
            <a:ext cx="1676800" cy="1689376"/>
          </a:xfrm>
          <a:prstGeom prst="rect">
            <a:avLst/>
          </a:prstGeom>
          <a:noFill/>
          <a:ln>
            <a:noFill/>
          </a:ln>
        </p:spPr>
      </p:pic>
      <p:pic>
        <p:nvPicPr>
          <p:cNvPr descr="Logotipo&#10;&#10;Descrição gerada automaticamente" id="158" name="Google Shape;158;p2"/>
          <p:cNvPicPr preferRelativeResize="0"/>
          <p:nvPr/>
        </p:nvPicPr>
        <p:blipFill rotWithShape="1">
          <a:blip r:embed="rId36">
            <a:alphaModFix/>
          </a:blip>
          <a:srcRect b="0" l="0" r="0" t="0"/>
          <a:stretch/>
        </p:blipFill>
        <p:spPr>
          <a:xfrm>
            <a:off x="27079329" y="38359528"/>
            <a:ext cx="1908625" cy="1726931"/>
          </a:xfrm>
          <a:prstGeom prst="rect">
            <a:avLst/>
          </a:prstGeom>
          <a:noFill/>
          <a:ln>
            <a:noFill/>
          </a:ln>
        </p:spPr>
      </p:pic>
      <p:sp>
        <p:nvSpPr>
          <p:cNvPr id="159" name="Google Shape;159;p2"/>
          <p:cNvSpPr txBox="1"/>
          <p:nvPr/>
        </p:nvSpPr>
        <p:spPr>
          <a:xfrm>
            <a:off x="1076326" y="23942755"/>
            <a:ext cx="15122524" cy="48782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pt-BR" sz="6000" u="none" cap="none" strike="noStrike">
                <a:solidFill>
                  <a:schemeClr val="dk1"/>
                </a:solidFill>
                <a:latin typeface="Calibri"/>
                <a:ea typeface="Calibri"/>
                <a:cs typeface="Calibri"/>
                <a:sym typeface="Calibri"/>
              </a:rPr>
              <a:t>IMAGENS DE FUNDO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0"/>
              </a:spcBef>
              <a:spcAft>
                <a:spcPts val="0"/>
              </a:spcAft>
              <a:buClr>
                <a:srgbClr val="000000"/>
              </a:buClr>
              <a:buSzPts val="4400"/>
              <a:buFont typeface="Arial"/>
              <a:buNone/>
            </a:pPr>
            <a:r>
              <a:rPr b="1" i="0" lang="pt-BR" sz="4400" u="none" cap="none" strike="noStrike">
                <a:solidFill>
                  <a:schemeClr val="dk1"/>
                </a:solidFill>
                <a:latin typeface="Calibri"/>
                <a:ea typeface="Calibri"/>
                <a:cs typeface="Calibri"/>
                <a:sym typeface="Calibri"/>
              </a:rPr>
              <a:t>É permitida a utilização de fundos coloridos ou imagens de fundo no pôster; no entanto, recomendamos que haja cuidado para que o texto do pôster continue legível.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000000"/>
              </a:buClr>
              <a:buSzPts val="4400"/>
              <a:buFont typeface="Arial"/>
              <a:buNone/>
            </a:pPr>
            <a:r>
              <a:rPr b="0" i="0" lang="pt-BR" sz="4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Logotipo, nome da empresa&#10;&#10;Descrição gerada automaticamente" id="160" name="Google Shape;160;p2"/>
          <p:cNvPicPr preferRelativeResize="0"/>
          <p:nvPr/>
        </p:nvPicPr>
        <p:blipFill rotWithShape="1">
          <a:blip r:embed="rId37">
            <a:alphaModFix/>
          </a:blip>
          <a:srcRect b="0" l="0" r="0" t="0"/>
          <a:stretch/>
        </p:blipFill>
        <p:spPr>
          <a:xfrm>
            <a:off x="29439211" y="38075521"/>
            <a:ext cx="2047512" cy="2153982"/>
          </a:xfrm>
          <a:prstGeom prst="rect">
            <a:avLst/>
          </a:prstGeom>
          <a:noFill/>
          <a:ln>
            <a:noFill/>
          </a:ln>
        </p:spPr>
      </p:pic>
      <p:pic>
        <p:nvPicPr>
          <p:cNvPr descr="Ícone&#10;&#10;Descrição gerada automaticamente" id="161" name="Google Shape;161;p2"/>
          <p:cNvPicPr preferRelativeResize="0"/>
          <p:nvPr/>
        </p:nvPicPr>
        <p:blipFill rotWithShape="1">
          <a:blip r:embed="rId38">
            <a:alphaModFix/>
          </a:blip>
          <a:srcRect b="0" l="0" r="0" t="0"/>
          <a:stretch/>
        </p:blipFill>
        <p:spPr>
          <a:xfrm>
            <a:off x="19261931" y="32392144"/>
            <a:ext cx="2587623" cy="2431256"/>
          </a:xfrm>
          <a:prstGeom prst="rect">
            <a:avLst/>
          </a:prstGeom>
          <a:noFill/>
          <a:ln>
            <a:noFill/>
          </a:ln>
        </p:spPr>
      </p:pic>
      <p:pic>
        <p:nvPicPr>
          <p:cNvPr descr="Imagem em preto e branco&#10;&#10;Descrição gerada automaticamente" id="162" name="Google Shape;162;p2"/>
          <p:cNvPicPr preferRelativeResize="0"/>
          <p:nvPr/>
        </p:nvPicPr>
        <p:blipFill rotWithShape="1">
          <a:blip r:embed="rId39">
            <a:alphaModFix/>
          </a:blip>
          <a:srcRect b="0" l="0" r="0" t="0"/>
          <a:stretch/>
        </p:blipFill>
        <p:spPr>
          <a:xfrm>
            <a:off x="28872180" y="40634380"/>
            <a:ext cx="2809558" cy="842868"/>
          </a:xfrm>
          <a:prstGeom prst="rect">
            <a:avLst/>
          </a:prstGeom>
          <a:noFill/>
          <a:ln>
            <a:noFill/>
          </a:ln>
        </p:spPr>
      </p:pic>
      <p:pic>
        <p:nvPicPr>
          <p:cNvPr descr="Forma&#10;&#10;Descrição gerada automaticamente" id="163" name="Google Shape;163;p2"/>
          <p:cNvPicPr preferRelativeResize="0"/>
          <p:nvPr/>
        </p:nvPicPr>
        <p:blipFill rotWithShape="1">
          <a:blip r:embed="rId40">
            <a:alphaModFix/>
          </a:blip>
          <a:srcRect b="0" l="0" r="0" t="0"/>
          <a:stretch/>
        </p:blipFill>
        <p:spPr>
          <a:xfrm>
            <a:off x="9983462" y="37838063"/>
            <a:ext cx="3097538" cy="26923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2022-09-20T18:11:25Z</dcterms:created>
  <dc:creator>Marcos Yakuwa Mekaru</dc:creator>
</cp:coreProperties>
</file>